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868" r:id="rId6"/>
    <p:sldId id="862" r:id="rId7"/>
    <p:sldId id="861" r:id="rId8"/>
    <p:sldId id="857" r:id="rId9"/>
    <p:sldId id="280" r:id="rId10"/>
    <p:sldId id="864" r:id="rId11"/>
    <p:sldId id="272" r:id="rId12"/>
    <p:sldId id="855" r:id="rId13"/>
    <p:sldId id="260" r:id="rId14"/>
    <p:sldId id="863" r:id="rId15"/>
    <p:sldId id="278" r:id="rId16"/>
    <p:sldId id="854" r:id="rId17"/>
    <p:sldId id="869" r:id="rId18"/>
    <p:sldId id="851" r:id="rId19"/>
    <p:sldId id="8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3DB"/>
    <a:srgbClr val="415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8B41A-8DA1-4DDA-9BF2-1D09AC35C5EE}" v="20" dt="2025-04-25T10:06:58.718"/>
    <p1510:client id="{B1D944E1-D88C-4518-8953-EA58B366C156}" v="6" dt="2025-04-25T09:40:03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76" autoAdjust="0"/>
    <p:restoredTop sz="44901" autoAdjust="0"/>
  </p:normalViewPr>
  <p:slideViewPr>
    <p:cSldViewPr snapToGrid="0">
      <p:cViewPr varScale="1">
        <p:scale>
          <a:sx n="83" d="100"/>
          <a:sy n="83" d="100"/>
        </p:scale>
        <p:origin x="2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Owen" userId="488c7a54-ba1b-41d0-8255-729933d90814" providerId="ADAL" clId="{5118B41A-8DA1-4DDA-9BF2-1D09AC35C5EE}"/>
    <pc:docChg chg="undo custSel delSld modSld">
      <pc:chgData name="Sarah Owen" userId="488c7a54-ba1b-41d0-8255-729933d90814" providerId="ADAL" clId="{5118B41A-8DA1-4DDA-9BF2-1D09AC35C5EE}" dt="2025-04-25T10:07:41.651" v="407" actId="20577"/>
      <pc:docMkLst>
        <pc:docMk/>
      </pc:docMkLst>
      <pc:sldChg chg="addSp delSp modSp mod modNotesTx">
        <pc:chgData name="Sarah Owen" userId="488c7a54-ba1b-41d0-8255-729933d90814" providerId="ADAL" clId="{5118B41A-8DA1-4DDA-9BF2-1D09AC35C5EE}" dt="2025-04-25T09:51:15.910" v="81" actId="1076"/>
        <pc:sldMkLst>
          <pc:docMk/>
          <pc:sldMk cId="97053298" sldId="257"/>
        </pc:sldMkLst>
        <pc:spChg chg="add del mod">
          <ac:chgData name="Sarah Owen" userId="488c7a54-ba1b-41d0-8255-729933d90814" providerId="ADAL" clId="{5118B41A-8DA1-4DDA-9BF2-1D09AC35C5EE}" dt="2025-04-25T09:49:47.310" v="74" actId="20577"/>
          <ac:spMkLst>
            <pc:docMk/>
            <pc:sldMk cId="97053298" sldId="257"/>
            <ac:spMk id="2" creationId="{0494D49F-2290-416C-9BBB-D0D9E29E3E2F}"/>
          </ac:spMkLst>
        </pc:spChg>
        <pc:spChg chg="add del mod">
          <ac:chgData name="Sarah Owen" userId="488c7a54-ba1b-41d0-8255-729933d90814" providerId="ADAL" clId="{5118B41A-8DA1-4DDA-9BF2-1D09AC35C5EE}" dt="2025-04-25T09:48:25.417" v="17" actId="478"/>
          <ac:spMkLst>
            <pc:docMk/>
            <pc:sldMk cId="97053298" sldId="257"/>
            <ac:spMk id="5" creationId="{E76B7649-FA8E-F80D-B519-A9A8C755D79B}"/>
          </ac:spMkLst>
        </pc:spChg>
        <pc:picChg chg="add mod">
          <ac:chgData name="Sarah Owen" userId="488c7a54-ba1b-41d0-8255-729933d90814" providerId="ADAL" clId="{5118B41A-8DA1-4DDA-9BF2-1D09AC35C5EE}" dt="2025-04-25T09:51:15.910" v="81" actId="1076"/>
          <ac:picMkLst>
            <pc:docMk/>
            <pc:sldMk cId="97053298" sldId="257"/>
            <ac:picMk id="6" creationId="{B6D45645-DF54-9776-1A5D-B9E9F2B95A42}"/>
          </ac:picMkLst>
        </pc:picChg>
      </pc:sldChg>
      <pc:sldChg chg="addSp modSp mod modNotesTx">
        <pc:chgData name="Sarah Owen" userId="488c7a54-ba1b-41d0-8255-729933d90814" providerId="ADAL" clId="{5118B41A-8DA1-4DDA-9BF2-1D09AC35C5EE}" dt="2025-04-25T10:00:00.805" v="268" actId="20577"/>
        <pc:sldMkLst>
          <pc:docMk/>
          <pc:sldMk cId="328988505" sldId="260"/>
        </pc:sldMkLst>
        <pc:spChg chg="mod">
          <ac:chgData name="Sarah Owen" userId="488c7a54-ba1b-41d0-8255-729933d90814" providerId="ADAL" clId="{5118B41A-8DA1-4DDA-9BF2-1D09AC35C5EE}" dt="2025-04-25T10:00:00.805" v="268" actId="20577"/>
          <ac:spMkLst>
            <pc:docMk/>
            <pc:sldMk cId="328988505" sldId="260"/>
            <ac:spMk id="5" creationId="{5C531AD1-0C2B-912D-2C01-E27FE96BB991}"/>
          </ac:spMkLst>
        </pc:spChg>
        <pc:picChg chg="add mod">
          <ac:chgData name="Sarah Owen" userId="488c7a54-ba1b-41d0-8255-729933d90814" providerId="ADAL" clId="{5118B41A-8DA1-4DDA-9BF2-1D09AC35C5EE}" dt="2025-04-25T09:59:52.489" v="262"/>
          <ac:picMkLst>
            <pc:docMk/>
            <pc:sldMk cId="328988505" sldId="260"/>
            <ac:picMk id="2" creationId="{B4353622-9438-E9AA-74C8-B142F4E96331}"/>
          </ac:picMkLst>
        </pc:picChg>
      </pc:sldChg>
      <pc:sldChg chg="addSp modSp mod modNotesTx">
        <pc:chgData name="Sarah Owen" userId="488c7a54-ba1b-41d0-8255-729933d90814" providerId="ADAL" clId="{5118B41A-8DA1-4DDA-9BF2-1D09AC35C5EE}" dt="2025-04-25T09:58:32.156" v="245"/>
        <pc:sldMkLst>
          <pc:docMk/>
          <pc:sldMk cId="1955237467" sldId="272"/>
        </pc:sldMkLst>
        <pc:picChg chg="mod modCrop">
          <ac:chgData name="Sarah Owen" userId="488c7a54-ba1b-41d0-8255-729933d90814" providerId="ADAL" clId="{5118B41A-8DA1-4DDA-9BF2-1D09AC35C5EE}" dt="2025-04-25T09:58:29.120" v="244" actId="14100"/>
          <ac:picMkLst>
            <pc:docMk/>
            <pc:sldMk cId="1955237467" sldId="272"/>
            <ac:picMk id="2" creationId="{00000000-0000-0000-0000-000000000000}"/>
          </ac:picMkLst>
        </pc:picChg>
        <pc:picChg chg="add mod">
          <ac:chgData name="Sarah Owen" userId="488c7a54-ba1b-41d0-8255-729933d90814" providerId="ADAL" clId="{5118B41A-8DA1-4DDA-9BF2-1D09AC35C5EE}" dt="2025-04-25T09:58:32.156" v="245"/>
          <ac:picMkLst>
            <pc:docMk/>
            <pc:sldMk cId="1955237467" sldId="272"/>
            <ac:picMk id="3" creationId="{6B52C1CD-1E60-8965-19F1-5F8A8FB81D63}"/>
          </ac:picMkLst>
        </pc:picChg>
      </pc:sldChg>
      <pc:sldChg chg="addSp modSp mod modNotesTx">
        <pc:chgData name="Sarah Owen" userId="488c7a54-ba1b-41d0-8255-729933d90814" providerId="ADAL" clId="{5118B41A-8DA1-4DDA-9BF2-1D09AC35C5EE}" dt="2025-04-25T10:04:17.885" v="371" actId="20577"/>
        <pc:sldMkLst>
          <pc:docMk/>
          <pc:sldMk cId="2868393493" sldId="278"/>
        </pc:sldMkLst>
        <pc:spChg chg="mod">
          <ac:chgData name="Sarah Owen" userId="488c7a54-ba1b-41d0-8255-729933d90814" providerId="ADAL" clId="{5118B41A-8DA1-4DDA-9BF2-1D09AC35C5EE}" dt="2025-04-25T10:03:23.196" v="352" actId="1076"/>
          <ac:spMkLst>
            <pc:docMk/>
            <pc:sldMk cId="2868393493" sldId="278"/>
            <ac:spMk id="2" creationId="{00000000-0000-0000-0000-000000000000}"/>
          </ac:spMkLst>
        </pc:spChg>
        <pc:spChg chg="mod">
          <ac:chgData name="Sarah Owen" userId="488c7a54-ba1b-41d0-8255-729933d90814" providerId="ADAL" clId="{5118B41A-8DA1-4DDA-9BF2-1D09AC35C5EE}" dt="2025-04-25T10:04:17.885" v="371" actId="20577"/>
          <ac:spMkLst>
            <pc:docMk/>
            <pc:sldMk cId="2868393493" sldId="278"/>
            <ac:spMk id="5" creationId="{8573DA19-F1AA-3037-86DD-D20A6B5ECC22}"/>
          </ac:spMkLst>
        </pc:spChg>
        <pc:picChg chg="add mod">
          <ac:chgData name="Sarah Owen" userId="488c7a54-ba1b-41d0-8255-729933d90814" providerId="ADAL" clId="{5118B41A-8DA1-4DDA-9BF2-1D09AC35C5EE}" dt="2025-04-25T10:02:29.840" v="334"/>
          <ac:picMkLst>
            <pc:docMk/>
            <pc:sldMk cId="2868393493" sldId="278"/>
            <ac:picMk id="3" creationId="{FEC261A8-BEC5-F2FD-C0BE-935456643EB9}"/>
          </ac:picMkLst>
        </pc:picChg>
      </pc:sldChg>
      <pc:sldChg chg="addSp modSp mod modNotesTx">
        <pc:chgData name="Sarah Owen" userId="488c7a54-ba1b-41d0-8255-729933d90814" providerId="ADAL" clId="{5118B41A-8DA1-4DDA-9BF2-1D09AC35C5EE}" dt="2025-04-25T09:56:55.112" v="231" actId="20577"/>
        <pc:sldMkLst>
          <pc:docMk/>
          <pc:sldMk cId="3407606696" sldId="280"/>
        </pc:sldMkLst>
        <pc:spChg chg="mod">
          <ac:chgData name="Sarah Owen" userId="488c7a54-ba1b-41d0-8255-729933d90814" providerId="ADAL" clId="{5118B41A-8DA1-4DDA-9BF2-1D09AC35C5EE}" dt="2025-04-25T09:56:55.112" v="231" actId="20577"/>
          <ac:spMkLst>
            <pc:docMk/>
            <pc:sldMk cId="3407606696" sldId="280"/>
            <ac:spMk id="2" creationId="{9198223D-C5AC-8211-0309-6EAB7FF76128}"/>
          </ac:spMkLst>
        </pc:spChg>
        <pc:picChg chg="add mod">
          <ac:chgData name="Sarah Owen" userId="488c7a54-ba1b-41d0-8255-729933d90814" providerId="ADAL" clId="{5118B41A-8DA1-4DDA-9BF2-1D09AC35C5EE}" dt="2025-04-25T09:56:36.628" v="220"/>
          <ac:picMkLst>
            <pc:docMk/>
            <pc:sldMk cId="3407606696" sldId="280"/>
            <ac:picMk id="3" creationId="{231C77B0-C43A-251E-BB16-79E95202515E}"/>
          </ac:picMkLst>
        </pc:picChg>
      </pc:sldChg>
      <pc:sldChg chg="addSp modSp mod">
        <pc:chgData name="Sarah Owen" userId="488c7a54-ba1b-41d0-8255-729933d90814" providerId="ADAL" clId="{5118B41A-8DA1-4DDA-9BF2-1D09AC35C5EE}" dt="2025-04-25T10:05:53.929" v="386" actId="20577"/>
        <pc:sldMkLst>
          <pc:docMk/>
          <pc:sldMk cId="1012145387" sldId="851"/>
        </pc:sldMkLst>
        <pc:spChg chg="mod">
          <ac:chgData name="Sarah Owen" userId="488c7a54-ba1b-41d0-8255-729933d90814" providerId="ADAL" clId="{5118B41A-8DA1-4DDA-9BF2-1D09AC35C5EE}" dt="2025-04-25T10:05:53.929" v="386" actId="20577"/>
          <ac:spMkLst>
            <pc:docMk/>
            <pc:sldMk cId="1012145387" sldId="851"/>
            <ac:spMk id="4" creationId="{37FA2847-1453-D72C-9F11-5D28951DF941}"/>
          </ac:spMkLst>
        </pc:spChg>
        <pc:picChg chg="add mod">
          <ac:chgData name="Sarah Owen" userId="488c7a54-ba1b-41d0-8255-729933d90814" providerId="ADAL" clId="{5118B41A-8DA1-4DDA-9BF2-1D09AC35C5EE}" dt="2025-04-25T10:05:44.342" v="381"/>
          <ac:picMkLst>
            <pc:docMk/>
            <pc:sldMk cId="1012145387" sldId="851"/>
            <ac:picMk id="2" creationId="{6D3A36CD-1FFC-F88C-9EED-BB42C34CC591}"/>
          </ac:picMkLst>
        </pc:picChg>
      </pc:sldChg>
      <pc:sldChg chg="addSp modSp modNotesTx">
        <pc:chgData name="Sarah Owen" userId="488c7a54-ba1b-41d0-8255-729933d90814" providerId="ADAL" clId="{5118B41A-8DA1-4DDA-9BF2-1D09AC35C5EE}" dt="2025-04-25T10:04:31.910" v="372"/>
        <pc:sldMkLst>
          <pc:docMk/>
          <pc:sldMk cId="1004357155" sldId="854"/>
        </pc:sldMkLst>
        <pc:picChg chg="add mod">
          <ac:chgData name="Sarah Owen" userId="488c7a54-ba1b-41d0-8255-729933d90814" providerId="ADAL" clId="{5118B41A-8DA1-4DDA-9BF2-1D09AC35C5EE}" dt="2025-04-25T10:04:31.910" v="372"/>
          <ac:picMkLst>
            <pc:docMk/>
            <pc:sldMk cId="1004357155" sldId="854"/>
            <ac:picMk id="2" creationId="{93A9C140-B044-5BFF-668B-AA310B745B48}"/>
          </ac:picMkLst>
        </pc:picChg>
      </pc:sldChg>
      <pc:sldChg chg="addSp delSp modSp mod modNotesTx">
        <pc:chgData name="Sarah Owen" userId="488c7a54-ba1b-41d0-8255-729933d90814" providerId="ADAL" clId="{5118B41A-8DA1-4DDA-9BF2-1D09AC35C5EE}" dt="2025-04-25T09:59:46.334" v="261" actId="1076"/>
        <pc:sldMkLst>
          <pc:docMk/>
          <pc:sldMk cId="3407142884" sldId="855"/>
        </pc:sldMkLst>
        <pc:spChg chg="mod">
          <ac:chgData name="Sarah Owen" userId="488c7a54-ba1b-41d0-8255-729933d90814" providerId="ADAL" clId="{5118B41A-8DA1-4DDA-9BF2-1D09AC35C5EE}" dt="2025-04-25T09:59:46.334" v="261" actId="1076"/>
          <ac:spMkLst>
            <pc:docMk/>
            <pc:sldMk cId="3407142884" sldId="855"/>
            <ac:spMk id="8" creationId="{D6D066EA-8F1A-E949-F7D5-3EFE61A9A40D}"/>
          </ac:spMkLst>
        </pc:spChg>
        <pc:graphicFrameChg chg="mod">
          <ac:chgData name="Sarah Owen" userId="488c7a54-ba1b-41d0-8255-729933d90814" providerId="ADAL" clId="{5118B41A-8DA1-4DDA-9BF2-1D09AC35C5EE}" dt="2025-04-25T09:58:57.659" v="246"/>
          <ac:graphicFrameMkLst>
            <pc:docMk/>
            <pc:sldMk cId="3407142884" sldId="855"/>
            <ac:graphicFrameMk id="4" creationId="{1B992C9B-CF9D-3FF4-C5B1-18D817570265}"/>
          </ac:graphicFrameMkLst>
        </pc:graphicFrameChg>
        <pc:picChg chg="add del mod">
          <ac:chgData name="Sarah Owen" userId="488c7a54-ba1b-41d0-8255-729933d90814" providerId="ADAL" clId="{5118B41A-8DA1-4DDA-9BF2-1D09AC35C5EE}" dt="2025-04-25T09:59:09.457" v="248" actId="478"/>
          <ac:picMkLst>
            <pc:docMk/>
            <pc:sldMk cId="3407142884" sldId="855"/>
            <ac:picMk id="3" creationId="{0D4C0C42-5B4B-3558-EF97-ECCB4E7BAE19}"/>
          </ac:picMkLst>
        </pc:picChg>
      </pc:sldChg>
      <pc:sldChg chg="addSp modSp del mod modNotesTx">
        <pc:chgData name="Sarah Owen" userId="488c7a54-ba1b-41d0-8255-729933d90814" providerId="ADAL" clId="{5118B41A-8DA1-4DDA-9BF2-1D09AC35C5EE}" dt="2025-04-25T10:05:11.819" v="377" actId="2696"/>
        <pc:sldMkLst>
          <pc:docMk/>
          <pc:sldMk cId="4224785271" sldId="856"/>
        </pc:sldMkLst>
        <pc:spChg chg="mod">
          <ac:chgData name="Sarah Owen" userId="488c7a54-ba1b-41d0-8255-729933d90814" providerId="ADAL" clId="{5118B41A-8DA1-4DDA-9BF2-1D09AC35C5EE}" dt="2025-04-25T10:05:04.137" v="376" actId="1076"/>
          <ac:spMkLst>
            <pc:docMk/>
            <pc:sldMk cId="4224785271" sldId="856"/>
            <ac:spMk id="2" creationId="{C659E7C1-59D4-43EA-9FEB-EE6E0F4AE00C}"/>
          </ac:spMkLst>
        </pc:spChg>
        <pc:picChg chg="add mod">
          <ac:chgData name="Sarah Owen" userId="488c7a54-ba1b-41d0-8255-729933d90814" providerId="ADAL" clId="{5118B41A-8DA1-4DDA-9BF2-1D09AC35C5EE}" dt="2025-04-25T10:05:00.950" v="375"/>
          <ac:picMkLst>
            <pc:docMk/>
            <pc:sldMk cId="4224785271" sldId="856"/>
            <ac:picMk id="5" creationId="{23F65C68-8F20-A866-ECDD-9C568276C1B1}"/>
          </ac:picMkLst>
        </pc:picChg>
      </pc:sldChg>
      <pc:sldChg chg="addSp modSp mod modNotesTx">
        <pc:chgData name="Sarah Owen" userId="488c7a54-ba1b-41d0-8255-729933d90814" providerId="ADAL" clId="{5118B41A-8DA1-4DDA-9BF2-1D09AC35C5EE}" dt="2025-04-25T09:56:09.403" v="219" actId="20577"/>
        <pc:sldMkLst>
          <pc:docMk/>
          <pc:sldMk cId="404488085" sldId="857"/>
        </pc:sldMkLst>
        <pc:spChg chg="mod">
          <ac:chgData name="Sarah Owen" userId="488c7a54-ba1b-41d0-8255-729933d90814" providerId="ADAL" clId="{5118B41A-8DA1-4DDA-9BF2-1D09AC35C5EE}" dt="2025-04-25T09:56:09.403" v="219" actId="20577"/>
          <ac:spMkLst>
            <pc:docMk/>
            <pc:sldMk cId="404488085" sldId="857"/>
            <ac:spMk id="2" creationId="{9FB7EA1D-7316-816B-4AF8-C84A8FBAB283}"/>
          </ac:spMkLst>
        </pc:spChg>
        <pc:picChg chg="add mod">
          <ac:chgData name="Sarah Owen" userId="488c7a54-ba1b-41d0-8255-729933d90814" providerId="ADAL" clId="{5118B41A-8DA1-4DDA-9BF2-1D09AC35C5EE}" dt="2025-04-25T09:55:57.441" v="212"/>
          <ac:picMkLst>
            <pc:docMk/>
            <pc:sldMk cId="404488085" sldId="857"/>
            <ac:picMk id="3" creationId="{5B906876-6B2A-25C9-2939-7FBA2EF6F898}"/>
          </ac:picMkLst>
        </pc:picChg>
      </pc:sldChg>
      <pc:sldChg chg="addSp delSp modSp mod">
        <pc:chgData name="Sarah Owen" userId="488c7a54-ba1b-41d0-8255-729933d90814" providerId="ADAL" clId="{5118B41A-8DA1-4DDA-9BF2-1D09AC35C5EE}" dt="2025-04-25T10:07:41.651" v="407" actId="20577"/>
        <pc:sldMkLst>
          <pc:docMk/>
          <pc:sldMk cId="3176296257" sldId="859"/>
        </pc:sldMkLst>
        <pc:spChg chg="del mod">
          <ac:chgData name="Sarah Owen" userId="488c7a54-ba1b-41d0-8255-729933d90814" providerId="ADAL" clId="{5118B41A-8DA1-4DDA-9BF2-1D09AC35C5EE}" dt="2025-04-25T10:06:49.976" v="397" actId="478"/>
          <ac:spMkLst>
            <pc:docMk/>
            <pc:sldMk cId="3176296257" sldId="859"/>
            <ac:spMk id="2" creationId="{B0A6A74E-0382-0D93-C6C7-B69646E84979}"/>
          </ac:spMkLst>
        </pc:spChg>
        <pc:spChg chg="mod">
          <ac:chgData name="Sarah Owen" userId="488c7a54-ba1b-41d0-8255-729933d90814" providerId="ADAL" clId="{5118B41A-8DA1-4DDA-9BF2-1D09AC35C5EE}" dt="2025-04-25T10:07:31.653" v="405" actId="1076"/>
          <ac:spMkLst>
            <pc:docMk/>
            <pc:sldMk cId="3176296257" sldId="859"/>
            <ac:spMk id="3" creationId="{35AD2F73-4EA3-9DA8-455C-43F9981B143C}"/>
          </ac:spMkLst>
        </pc:spChg>
        <pc:spChg chg="add del mod">
          <ac:chgData name="Sarah Owen" userId="488c7a54-ba1b-41d0-8255-729933d90814" providerId="ADAL" clId="{5118B41A-8DA1-4DDA-9BF2-1D09AC35C5EE}" dt="2025-04-25T10:07:27.191" v="404" actId="21"/>
          <ac:spMkLst>
            <pc:docMk/>
            <pc:sldMk cId="3176296257" sldId="859"/>
            <ac:spMk id="6" creationId="{0597CB4D-6D88-0E07-6E29-6AE29135FC25}"/>
          </ac:spMkLst>
        </pc:spChg>
        <pc:spChg chg="add mod">
          <ac:chgData name="Sarah Owen" userId="488c7a54-ba1b-41d0-8255-729933d90814" providerId="ADAL" clId="{5118B41A-8DA1-4DDA-9BF2-1D09AC35C5EE}" dt="2025-04-25T10:07:41.651" v="407" actId="20577"/>
          <ac:spMkLst>
            <pc:docMk/>
            <pc:sldMk cId="3176296257" sldId="859"/>
            <ac:spMk id="7" creationId="{9A0BFFBC-452B-DC58-EF4E-D8D0D4A84C81}"/>
          </ac:spMkLst>
        </pc:spChg>
        <pc:picChg chg="add mod">
          <ac:chgData name="Sarah Owen" userId="488c7a54-ba1b-41d0-8255-729933d90814" providerId="ADAL" clId="{5118B41A-8DA1-4DDA-9BF2-1D09AC35C5EE}" dt="2025-04-25T10:06:01.313" v="387"/>
          <ac:picMkLst>
            <pc:docMk/>
            <pc:sldMk cId="3176296257" sldId="859"/>
            <ac:picMk id="4" creationId="{77565231-41F2-8F4B-F6E4-4C8B86D2C135}"/>
          </ac:picMkLst>
        </pc:picChg>
      </pc:sldChg>
      <pc:sldChg chg="addSp modSp mod">
        <pc:chgData name="Sarah Owen" userId="488c7a54-ba1b-41d0-8255-729933d90814" providerId="ADAL" clId="{5118B41A-8DA1-4DDA-9BF2-1D09AC35C5EE}" dt="2025-04-25T09:55:39.279" v="211" actId="20577"/>
        <pc:sldMkLst>
          <pc:docMk/>
          <pc:sldMk cId="1505992127" sldId="861"/>
        </pc:sldMkLst>
        <pc:spChg chg="mod">
          <ac:chgData name="Sarah Owen" userId="488c7a54-ba1b-41d0-8255-729933d90814" providerId="ADAL" clId="{5118B41A-8DA1-4DDA-9BF2-1D09AC35C5EE}" dt="2025-04-25T09:54:29.733" v="165" actId="20577"/>
          <ac:spMkLst>
            <pc:docMk/>
            <pc:sldMk cId="1505992127" sldId="861"/>
            <ac:spMk id="2" creationId="{8349A473-C548-C050-D1AB-8134DB0AD530}"/>
          </ac:spMkLst>
        </pc:spChg>
        <pc:spChg chg="mod">
          <ac:chgData name="Sarah Owen" userId="488c7a54-ba1b-41d0-8255-729933d90814" providerId="ADAL" clId="{5118B41A-8DA1-4DDA-9BF2-1D09AC35C5EE}" dt="2025-04-25T09:55:39.279" v="211" actId="20577"/>
          <ac:spMkLst>
            <pc:docMk/>
            <pc:sldMk cId="1505992127" sldId="861"/>
            <ac:spMk id="3" creationId="{C09F45C5-1AA1-2153-ED56-C20568704971}"/>
          </ac:spMkLst>
        </pc:spChg>
        <pc:picChg chg="add mod">
          <ac:chgData name="Sarah Owen" userId="488c7a54-ba1b-41d0-8255-729933d90814" providerId="ADAL" clId="{5118B41A-8DA1-4DDA-9BF2-1D09AC35C5EE}" dt="2025-04-25T09:54:23.318" v="163"/>
          <ac:picMkLst>
            <pc:docMk/>
            <pc:sldMk cId="1505992127" sldId="861"/>
            <ac:picMk id="4" creationId="{EB7E5F71-E02A-1C38-838E-F8FDC0391DA8}"/>
          </ac:picMkLst>
        </pc:picChg>
      </pc:sldChg>
      <pc:sldChg chg="addSp modSp mod">
        <pc:chgData name="Sarah Owen" userId="488c7a54-ba1b-41d0-8255-729933d90814" providerId="ADAL" clId="{5118B41A-8DA1-4DDA-9BF2-1D09AC35C5EE}" dt="2025-04-25T09:53:46.086" v="155" actId="1076"/>
        <pc:sldMkLst>
          <pc:docMk/>
          <pc:sldMk cId="71244969" sldId="862"/>
        </pc:sldMkLst>
        <pc:spChg chg="mod">
          <ac:chgData name="Sarah Owen" userId="488c7a54-ba1b-41d0-8255-729933d90814" providerId="ADAL" clId="{5118B41A-8DA1-4DDA-9BF2-1D09AC35C5EE}" dt="2025-04-25T09:53:46.086" v="155" actId="1076"/>
          <ac:spMkLst>
            <pc:docMk/>
            <pc:sldMk cId="71244969" sldId="862"/>
            <ac:spMk id="2" creationId="{5F8D78C7-1D5D-53C0-A7A2-7FAA3F645995}"/>
          </ac:spMkLst>
        </pc:spChg>
        <pc:picChg chg="add mod">
          <ac:chgData name="Sarah Owen" userId="488c7a54-ba1b-41d0-8255-729933d90814" providerId="ADAL" clId="{5118B41A-8DA1-4DDA-9BF2-1D09AC35C5EE}" dt="2025-04-25T09:52:54.780" v="103"/>
          <ac:picMkLst>
            <pc:docMk/>
            <pc:sldMk cId="71244969" sldId="862"/>
            <ac:picMk id="3" creationId="{0DE8F44E-4D8B-CE39-B84A-DA905D4D74C4}"/>
          </ac:picMkLst>
        </pc:picChg>
      </pc:sldChg>
      <pc:sldChg chg="addSp modSp mod">
        <pc:chgData name="Sarah Owen" userId="488c7a54-ba1b-41d0-8255-729933d90814" providerId="ADAL" clId="{5118B41A-8DA1-4DDA-9BF2-1D09AC35C5EE}" dt="2025-04-25T10:02:12.652" v="333" actId="1076"/>
        <pc:sldMkLst>
          <pc:docMk/>
          <pc:sldMk cId="2652818716" sldId="863"/>
        </pc:sldMkLst>
        <pc:spChg chg="mod">
          <ac:chgData name="Sarah Owen" userId="488c7a54-ba1b-41d0-8255-729933d90814" providerId="ADAL" clId="{5118B41A-8DA1-4DDA-9BF2-1D09AC35C5EE}" dt="2025-04-25T10:02:06.197" v="332" actId="20577"/>
          <ac:spMkLst>
            <pc:docMk/>
            <pc:sldMk cId="2652818716" sldId="863"/>
            <ac:spMk id="2" creationId="{9A225A83-4E87-6F11-3936-FB42305723A3}"/>
          </ac:spMkLst>
        </pc:spChg>
        <pc:picChg chg="add mod">
          <ac:chgData name="Sarah Owen" userId="488c7a54-ba1b-41d0-8255-729933d90814" providerId="ADAL" clId="{5118B41A-8DA1-4DDA-9BF2-1D09AC35C5EE}" dt="2025-04-25T10:01:20.061" v="269"/>
          <ac:picMkLst>
            <pc:docMk/>
            <pc:sldMk cId="2652818716" sldId="863"/>
            <ac:picMk id="3" creationId="{73E97D40-9B2E-5FEE-12D7-0DE308585068}"/>
          </ac:picMkLst>
        </pc:picChg>
        <pc:picChg chg="mod">
          <ac:chgData name="Sarah Owen" userId="488c7a54-ba1b-41d0-8255-729933d90814" providerId="ADAL" clId="{5118B41A-8DA1-4DDA-9BF2-1D09AC35C5EE}" dt="2025-04-25T10:02:12.652" v="333" actId="1076"/>
          <ac:picMkLst>
            <pc:docMk/>
            <pc:sldMk cId="2652818716" sldId="863"/>
            <ac:picMk id="7" creationId="{0AB5E37D-CFC4-338D-5BE6-6028EB7C91B9}"/>
          </ac:picMkLst>
        </pc:picChg>
      </pc:sldChg>
      <pc:sldChg chg="addSp modSp mod">
        <pc:chgData name="Sarah Owen" userId="488c7a54-ba1b-41d0-8255-729933d90814" providerId="ADAL" clId="{5118B41A-8DA1-4DDA-9BF2-1D09AC35C5EE}" dt="2025-04-25T09:57:36.004" v="240"/>
        <pc:sldMkLst>
          <pc:docMk/>
          <pc:sldMk cId="1069172043" sldId="864"/>
        </pc:sldMkLst>
        <pc:spChg chg="mod">
          <ac:chgData name="Sarah Owen" userId="488c7a54-ba1b-41d0-8255-729933d90814" providerId="ADAL" clId="{5118B41A-8DA1-4DDA-9BF2-1D09AC35C5EE}" dt="2025-04-25T09:57:33.859" v="239" actId="1076"/>
          <ac:spMkLst>
            <pc:docMk/>
            <pc:sldMk cId="1069172043" sldId="864"/>
            <ac:spMk id="2" creationId="{1C72897E-2A7A-C8B8-B0C9-C0063E1A8D46}"/>
          </ac:spMkLst>
        </pc:spChg>
        <pc:graphicFrameChg chg="mod">
          <ac:chgData name="Sarah Owen" userId="488c7a54-ba1b-41d0-8255-729933d90814" providerId="ADAL" clId="{5118B41A-8DA1-4DDA-9BF2-1D09AC35C5EE}" dt="2025-04-25T09:57:31.110" v="238" actId="1076"/>
          <ac:graphicFrameMkLst>
            <pc:docMk/>
            <pc:sldMk cId="1069172043" sldId="864"/>
            <ac:graphicFrameMk id="4" creationId="{E67D2E5B-7E41-0BE4-AF08-4734E6D44530}"/>
          </ac:graphicFrameMkLst>
        </pc:graphicFrameChg>
        <pc:picChg chg="add mod">
          <ac:chgData name="Sarah Owen" userId="488c7a54-ba1b-41d0-8255-729933d90814" providerId="ADAL" clId="{5118B41A-8DA1-4DDA-9BF2-1D09AC35C5EE}" dt="2025-04-25T09:57:36.004" v="240"/>
          <ac:picMkLst>
            <pc:docMk/>
            <pc:sldMk cId="1069172043" sldId="864"/>
            <ac:picMk id="3" creationId="{9CE9F967-103C-C780-4DDB-D73289A8E069}"/>
          </ac:picMkLst>
        </pc:picChg>
      </pc:sldChg>
      <pc:sldChg chg="addSp modSp mod modClrScheme chgLayout modNotesTx">
        <pc:chgData name="Sarah Owen" userId="488c7a54-ba1b-41d0-8255-729933d90814" providerId="ADAL" clId="{5118B41A-8DA1-4DDA-9BF2-1D09AC35C5EE}" dt="2025-04-25T09:52:23.053" v="101" actId="255"/>
        <pc:sldMkLst>
          <pc:docMk/>
          <pc:sldMk cId="3837317042" sldId="868"/>
        </pc:sldMkLst>
        <pc:spChg chg="mod">
          <ac:chgData name="Sarah Owen" userId="488c7a54-ba1b-41d0-8255-729933d90814" providerId="ADAL" clId="{5118B41A-8DA1-4DDA-9BF2-1D09AC35C5EE}" dt="2025-04-25T09:51:49.704" v="91" actId="20577"/>
          <ac:spMkLst>
            <pc:docMk/>
            <pc:sldMk cId="3837317042" sldId="868"/>
            <ac:spMk id="2" creationId="{FCE3F94A-F6E2-CB9B-FFC8-F3670C7E0DD0}"/>
          </ac:spMkLst>
        </pc:spChg>
        <pc:spChg chg="mod">
          <ac:chgData name="Sarah Owen" userId="488c7a54-ba1b-41d0-8255-729933d90814" providerId="ADAL" clId="{5118B41A-8DA1-4DDA-9BF2-1D09AC35C5EE}" dt="2025-04-25T09:52:23.053" v="101" actId="255"/>
          <ac:spMkLst>
            <pc:docMk/>
            <pc:sldMk cId="3837317042" sldId="868"/>
            <ac:spMk id="3" creationId="{513EE497-08BF-18BE-9AA8-B67E502BB029}"/>
          </ac:spMkLst>
        </pc:spChg>
        <pc:picChg chg="add mod">
          <ac:chgData name="Sarah Owen" userId="488c7a54-ba1b-41d0-8255-729933d90814" providerId="ADAL" clId="{5118B41A-8DA1-4DDA-9BF2-1D09AC35C5EE}" dt="2025-04-25T09:51:33.799" v="85" actId="26606"/>
          <ac:picMkLst>
            <pc:docMk/>
            <pc:sldMk cId="3837317042" sldId="868"/>
            <ac:picMk id="4" creationId="{9BCA593F-DF84-D829-E14F-E5510E6FD254}"/>
          </ac:picMkLst>
        </pc:picChg>
      </pc:sldChg>
      <pc:sldChg chg="addSp modSp mod modNotesTx">
        <pc:chgData name="Sarah Owen" userId="488c7a54-ba1b-41d0-8255-729933d90814" providerId="ADAL" clId="{5118B41A-8DA1-4DDA-9BF2-1D09AC35C5EE}" dt="2025-04-25T10:05:20.062" v="380" actId="20577"/>
        <pc:sldMkLst>
          <pc:docMk/>
          <pc:sldMk cId="509220715" sldId="869"/>
        </pc:sldMkLst>
        <pc:spChg chg="mod">
          <ac:chgData name="Sarah Owen" userId="488c7a54-ba1b-41d0-8255-729933d90814" providerId="ADAL" clId="{5118B41A-8DA1-4DDA-9BF2-1D09AC35C5EE}" dt="2025-04-25T10:05:20.062" v="380" actId="20577"/>
          <ac:spMkLst>
            <pc:docMk/>
            <pc:sldMk cId="509220715" sldId="869"/>
            <ac:spMk id="2" creationId="{C659E7C1-59D4-43EA-9FEB-EE6E0F4AE00C}"/>
          </ac:spMkLst>
        </pc:spChg>
        <pc:picChg chg="add mod">
          <ac:chgData name="Sarah Owen" userId="488c7a54-ba1b-41d0-8255-729933d90814" providerId="ADAL" clId="{5118B41A-8DA1-4DDA-9BF2-1D09AC35C5EE}" dt="2025-04-25T10:05:16.323" v="378"/>
          <ac:picMkLst>
            <pc:docMk/>
            <pc:sldMk cId="509220715" sldId="869"/>
            <ac:picMk id="5" creationId="{5E8E2EA6-A9EB-4F4C-CD9D-EBC58BCC6D42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C8622-0666-46DF-B16D-5930DCE22CE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FACBEE1-A0B8-4117-AB08-2C71E9316209}">
      <dgm:prSet phldrT="[Text]"/>
      <dgm:spPr/>
      <dgm:t>
        <a:bodyPr/>
        <a:lstStyle/>
        <a:p>
          <a:r>
            <a:rPr lang="en-GB" dirty="0"/>
            <a:t>Best practice </a:t>
          </a:r>
        </a:p>
      </dgm:t>
    </dgm:pt>
    <dgm:pt modelId="{70B2A55C-EEC2-48F8-A26C-AAF91ED0EDF9}" type="parTrans" cxnId="{0E3B3C16-7494-4003-BB73-445A639CA6CE}">
      <dgm:prSet/>
      <dgm:spPr/>
      <dgm:t>
        <a:bodyPr/>
        <a:lstStyle/>
        <a:p>
          <a:endParaRPr lang="en-GB"/>
        </a:p>
      </dgm:t>
    </dgm:pt>
    <dgm:pt modelId="{B6465990-0E9D-49F0-BC60-E87675616427}" type="sibTrans" cxnId="{0E3B3C16-7494-4003-BB73-445A639CA6CE}">
      <dgm:prSet/>
      <dgm:spPr/>
      <dgm:t>
        <a:bodyPr/>
        <a:lstStyle/>
        <a:p>
          <a:endParaRPr lang="en-GB"/>
        </a:p>
      </dgm:t>
    </dgm:pt>
    <dgm:pt modelId="{BE5C41C2-31A5-42A6-8062-FF7E524C8AE9}">
      <dgm:prSet phldrT="[Text]"/>
      <dgm:spPr/>
      <dgm:t>
        <a:bodyPr/>
        <a:lstStyle/>
        <a:p>
          <a:r>
            <a:rPr lang="en-GB" dirty="0"/>
            <a:t>Clinician with ultrasound and specialist experience </a:t>
          </a:r>
        </a:p>
      </dgm:t>
    </dgm:pt>
    <dgm:pt modelId="{9FDD66EA-FA68-4CF1-8AD2-192A633986DE}" type="parTrans" cxnId="{1FE9F7D3-D9B6-471F-B512-0F4D3E08A96F}">
      <dgm:prSet/>
      <dgm:spPr/>
      <dgm:t>
        <a:bodyPr/>
        <a:lstStyle/>
        <a:p>
          <a:endParaRPr lang="en-GB"/>
        </a:p>
      </dgm:t>
    </dgm:pt>
    <dgm:pt modelId="{8C43C1AB-BC0B-4F69-B0B1-E8EBE2ADD2E8}" type="sibTrans" cxnId="{1FE9F7D3-D9B6-471F-B512-0F4D3E08A96F}">
      <dgm:prSet/>
      <dgm:spPr/>
      <dgm:t>
        <a:bodyPr/>
        <a:lstStyle/>
        <a:p>
          <a:endParaRPr lang="en-GB"/>
        </a:p>
      </dgm:t>
    </dgm:pt>
    <dgm:pt modelId="{44783EB8-0F50-4128-850B-57CBAAE6D79D}">
      <dgm:prSet phldrT="[Text]"/>
      <dgm:spPr/>
      <dgm:t>
        <a:bodyPr/>
        <a:lstStyle/>
        <a:p>
          <a:r>
            <a:rPr lang="en-GB" dirty="0"/>
            <a:t>Single appointment pathway</a:t>
          </a:r>
        </a:p>
      </dgm:t>
    </dgm:pt>
    <dgm:pt modelId="{E0A6755C-3C59-4058-9C0D-749679EE967B}" type="parTrans" cxnId="{B1DB3C31-2FB0-43DC-9410-633800036D9B}">
      <dgm:prSet/>
      <dgm:spPr/>
      <dgm:t>
        <a:bodyPr/>
        <a:lstStyle/>
        <a:p>
          <a:endParaRPr lang="en-GB"/>
        </a:p>
      </dgm:t>
    </dgm:pt>
    <dgm:pt modelId="{519A78F1-0465-4358-9B32-7A043004C954}" type="sibTrans" cxnId="{B1DB3C31-2FB0-43DC-9410-633800036D9B}">
      <dgm:prSet/>
      <dgm:spPr/>
      <dgm:t>
        <a:bodyPr/>
        <a:lstStyle/>
        <a:p>
          <a:endParaRPr lang="en-GB"/>
        </a:p>
      </dgm:t>
    </dgm:pt>
    <dgm:pt modelId="{7BD8ECA9-46A6-4543-9741-D8C7BC742C3B}" type="pres">
      <dgm:prSet presAssocID="{AECC8622-0666-46DF-B16D-5930DCE22CE3}" presName="Name0" presStyleCnt="0">
        <dgm:presLayoutVars>
          <dgm:dir/>
          <dgm:resizeHandles val="exact"/>
        </dgm:presLayoutVars>
      </dgm:prSet>
      <dgm:spPr/>
    </dgm:pt>
    <dgm:pt modelId="{7ADEDFDC-6EB4-4D09-8B70-7455D1E7D9FD}" type="pres">
      <dgm:prSet presAssocID="{BFACBEE1-A0B8-4117-AB08-2C71E9316209}" presName="node" presStyleLbl="node1" presStyleIdx="0" presStyleCnt="3">
        <dgm:presLayoutVars>
          <dgm:bulletEnabled val="1"/>
        </dgm:presLayoutVars>
      </dgm:prSet>
      <dgm:spPr/>
    </dgm:pt>
    <dgm:pt modelId="{54C7F5C2-DC96-481A-B0AE-5752DC5B8E98}" type="pres">
      <dgm:prSet presAssocID="{B6465990-0E9D-49F0-BC60-E87675616427}" presName="sibTrans" presStyleLbl="sibTrans2D1" presStyleIdx="0" presStyleCnt="2"/>
      <dgm:spPr/>
    </dgm:pt>
    <dgm:pt modelId="{0BA76429-B438-41C3-B601-B274E9E6219B}" type="pres">
      <dgm:prSet presAssocID="{B6465990-0E9D-49F0-BC60-E87675616427}" presName="connectorText" presStyleLbl="sibTrans2D1" presStyleIdx="0" presStyleCnt="2"/>
      <dgm:spPr/>
    </dgm:pt>
    <dgm:pt modelId="{DA79372A-068E-4095-A3B4-437C40880C52}" type="pres">
      <dgm:prSet presAssocID="{BE5C41C2-31A5-42A6-8062-FF7E524C8AE9}" presName="node" presStyleLbl="node1" presStyleIdx="1" presStyleCnt="3">
        <dgm:presLayoutVars>
          <dgm:bulletEnabled val="1"/>
        </dgm:presLayoutVars>
      </dgm:prSet>
      <dgm:spPr/>
    </dgm:pt>
    <dgm:pt modelId="{BA7E1463-43E9-42BA-98D6-180E9723ECE8}" type="pres">
      <dgm:prSet presAssocID="{8C43C1AB-BC0B-4F69-B0B1-E8EBE2ADD2E8}" presName="sibTrans" presStyleLbl="sibTrans2D1" presStyleIdx="1" presStyleCnt="2"/>
      <dgm:spPr/>
    </dgm:pt>
    <dgm:pt modelId="{048B9AAB-AC6E-4A47-A39B-5001600CFDE2}" type="pres">
      <dgm:prSet presAssocID="{8C43C1AB-BC0B-4F69-B0B1-E8EBE2ADD2E8}" presName="connectorText" presStyleLbl="sibTrans2D1" presStyleIdx="1" presStyleCnt="2"/>
      <dgm:spPr/>
    </dgm:pt>
    <dgm:pt modelId="{3F5F1E83-ED26-4E29-BCF4-079E1A1E43ED}" type="pres">
      <dgm:prSet presAssocID="{44783EB8-0F50-4128-850B-57CBAAE6D79D}" presName="node" presStyleLbl="node1" presStyleIdx="2" presStyleCnt="3">
        <dgm:presLayoutVars>
          <dgm:bulletEnabled val="1"/>
        </dgm:presLayoutVars>
      </dgm:prSet>
      <dgm:spPr/>
    </dgm:pt>
  </dgm:ptLst>
  <dgm:cxnLst>
    <dgm:cxn modelId="{0E3B3C16-7494-4003-BB73-445A639CA6CE}" srcId="{AECC8622-0666-46DF-B16D-5930DCE22CE3}" destId="{BFACBEE1-A0B8-4117-AB08-2C71E9316209}" srcOrd="0" destOrd="0" parTransId="{70B2A55C-EEC2-48F8-A26C-AAF91ED0EDF9}" sibTransId="{B6465990-0E9D-49F0-BC60-E87675616427}"/>
    <dgm:cxn modelId="{D9410E1C-9BD0-42B9-939E-1BD572A8A84C}" type="presOf" srcId="{8C43C1AB-BC0B-4F69-B0B1-E8EBE2ADD2E8}" destId="{BA7E1463-43E9-42BA-98D6-180E9723ECE8}" srcOrd="0" destOrd="0" presId="urn:microsoft.com/office/officeart/2005/8/layout/process1"/>
    <dgm:cxn modelId="{3F817A1F-BB67-478E-BFC3-C9B143DFF0E5}" type="presOf" srcId="{BE5C41C2-31A5-42A6-8062-FF7E524C8AE9}" destId="{DA79372A-068E-4095-A3B4-437C40880C52}" srcOrd="0" destOrd="0" presId="urn:microsoft.com/office/officeart/2005/8/layout/process1"/>
    <dgm:cxn modelId="{B1DB3C31-2FB0-43DC-9410-633800036D9B}" srcId="{AECC8622-0666-46DF-B16D-5930DCE22CE3}" destId="{44783EB8-0F50-4128-850B-57CBAAE6D79D}" srcOrd="2" destOrd="0" parTransId="{E0A6755C-3C59-4058-9C0D-749679EE967B}" sibTransId="{519A78F1-0465-4358-9B32-7A043004C954}"/>
    <dgm:cxn modelId="{EFFD3A6B-0C01-4B52-80D7-5CF9AAFBA341}" type="presOf" srcId="{AECC8622-0666-46DF-B16D-5930DCE22CE3}" destId="{7BD8ECA9-46A6-4543-9741-D8C7BC742C3B}" srcOrd="0" destOrd="0" presId="urn:microsoft.com/office/officeart/2005/8/layout/process1"/>
    <dgm:cxn modelId="{5D70466C-1076-4CEF-90F0-08171D19D5AC}" type="presOf" srcId="{44783EB8-0F50-4128-850B-57CBAAE6D79D}" destId="{3F5F1E83-ED26-4E29-BCF4-079E1A1E43ED}" srcOrd="0" destOrd="0" presId="urn:microsoft.com/office/officeart/2005/8/layout/process1"/>
    <dgm:cxn modelId="{1AE95D86-6738-4696-A714-26F5D96E58D0}" type="presOf" srcId="{B6465990-0E9D-49F0-BC60-E87675616427}" destId="{54C7F5C2-DC96-481A-B0AE-5752DC5B8E98}" srcOrd="0" destOrd="0" presId="urn:microsoft.com/office/officeart/2005/8/layout/process1"/>
    <dgm:cxn modelId="{1FE9F7D3-D9B6-471F-B512-0F4D3E08A96F}" srcId="{AECC8622-0666-46DF-B16D-5930DCE22CE3}" destId="{BE5C41C2-31A5-42A6-8062-FF7E524C8AE9}" srcOrd="1" destOrd="0" parTransId="{9FDD66EA-FA68-4CF1-8AD2-192A633986DE}" sibTransId="{8C43C1AB-BC0B-4F69-B0B1-E8EBE2ADD2E8}"/>
    <dgm:cxn modelId="{8ACCC2E3-912C-4DFD-A8AF-18C44504D88E}" type="presOf" srcId="{B6465990-0E9D-49F0-BC60-E87675616427}" destId="{0BA76429-B438-41C3-B601-B274E9E6219B}" srcOrd="1" destOrd="0" presId="urn:microsoft.com/office/officeart/2005/8/layout/process1"/>
    <dgm:cxn modelId="{774AB3EE-3BAA-4AF6-A415-0C86290A22CC}" type="presOf" srcId="{8C43C1AB-BC0B-4F69-B0B1-E8EBE2ADD2E8}" destId="{048B9AAB-AC6E-4A47-A39B-5001600CFDE2}" srcOrd="1" destOrd="0" presId="urn:microsoft.com/office/officeart/2005/8/layout/process1"/>
    <dgm:cxn modelId="{5F6345F7-004B-40CF-BB9D-13EFB66F79ED}" type="presOf" srcId="{BFACBEE1-A0B8-4117-AB08-2C71E9316209}" destId="{7ADEDFDC-6EB4-4D09-8B70-7455D1E7D9FD}" srcOrd="0" destOrd="0" presId="urn:microsoft.com/office/officeart/2005/8/layout/process1"/>
    <dgm:cxn modelId="{48B73EDA-7A2E-492D-8662-BCA1327EFFD0}" type="presParOf" srcId="{7BD8ECA9-46A6-4543-9741-D8C7BC742C3B}" destId="{7ADEDFDC-6EB4-4D09-8B70-7455D1E7D9FD}" srcOrd="0" destOrd="0" presId="urn:microsoft.com/office/officeart/2005/8/layout/process1"/>
    <dgm:cxn modelId="{248EB272-5B00-4400-B7D9-AB5687CC9A50}" type="presParOf" srcId="{7BD8ECA9-46A6-4543-9741-D8C7BC742C3B}" destId="{54C7F5C2-DC96-481A-B0AE-5752DC5B8E98}" srcOrd="1" destOrd="0" presId="urn:microsoft.com/office/officeart/2005/8/layout/process1"/>
    <dgm:cxn modelId="{FDAF0EF6-52EB-4C2E-8F50-CEA6EA070010}" type="presParOf" srcId="{54C7F5C2-DC96-481A-B0AE-5752DC5B8E98}" destId="{0BA76429-B438-41C3-B601-B274E9E6219B}" srcOrd="0" destOrd="0" presId="urn:microsoft.com/office/officeart/2005/8/layout/process1"/>
    <dgm:cxn modelId="{3AAB289A-C34D-442D-BD4E-72D7734AC35A}" type="presParOf" srcId="{7BD8ECA9-46A6-4543-9741-D8C7BC742C3B}" destId="{DA79372A-068E-4095-A3B4-437C40880C52}" srcOrd="2" destOrd="0" presId="urn:microsoft.com/office/officeart/2005/8/layout/process1"/>
    <dgm:cxn modelId="{59A5A41D-7031-44CC-B6CC-4E748690E851}" type="presParOf" srcId="{7BD8ECA9-46A6-4543-9741-D8C7BC742C3B}" destId="{BA7E1463-43E9-42BA-98D6-180E9723ECE8}" srcOrd="3" destOrd="0" presId="urn:microsoft.com/office/officeart/2005/8/layout/process1"/>
    <dgm:cxn modelId="{EA06FB09-23DA-4FE8-82B9-1B96793A8AA8}" type="presParOf" srcId="{BA7E1463-43E9-42BA-98D6-180E9723ECE8}" destId="{048B9AAB-AC6E-4A47-A39B-5001600CFDE2}" srcOrd="0" destOrd="0" presId="urn:microsoft.com/office/officeart/2005/8/layout/process1"/>
    <dgm:cxn modelId="{189EBEB9-09EC-4989-AFE1-356E597983E2}" type="presParOf" srcId="{7BD8ECA9-46A6-4543-9741-D8C7BC742C3B}" destId="{3F5F1E83-ED26-4E29-BCF4-079E1A1E43E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C8622-0666-46DF-B16D-5930DCE22CE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D8ECA9-46A6-4543-9741-D8C7BC742C3B}" type="pres">
      <dgm:prSet presAssocID="{AECC8622-0666-46DF-B16D-5930DCE22CE3}" presName="Name0" presStyleCnt="0">
        <dgm:presLayoutVars>
          <dgm:dir/>
          <dgm:resizeHandles val="exact"/>
        </dgm:presLayoutVars>
      </dgm:prSet>
      <dgm:spPr/>
    </dgm:pt>
  </dgm:ptLst>
  <dgm:cxnLst>
    <dgm:cxn modelId="{EFFD3A6B-0C01-4B52-80D7-5CF9AAFBA341}" type="presOf" srcId="{AECC8622-0666-46DF-B16D-5930DCE22CE3}" destId="{7BD8ECA9-46A6-4543-9741-D8C7BC742C3B}" srcOrd="0" destOrd="0" presId="urn:microsoft.com/office/officeart/2005/8/layout/process1"/>
  </dgm:cxnLst>
  <dgm:bg>
    <a:blipFill dpi="0" rotWithShape="1"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2CC7F-FB1A-4750-B6B0-F9EB04186C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72E962-A543-485B-956E-F60665DEB164}">
      <dgm:prSet/>
      <dgm:spPr/>
      <dgm:t>
        <a:bodyPr/>
        <a:lstStyle/>
        <a:p>
          <a:r>
            <a:rPr lang="en-GB" dirty="0"/>
            <a:t>NHS waiting lists fall </a:t>
          </a:r>
          <a:endParaRPr lang="en-US" dirty="0"/>
        </a:p>
      </dgm:t>
    </dgm:pt>
    <dgm:pt modelId="{F747FA84-C4CB-4679-813B-B7313A865D18}" type="parTrans" cxnId="{E4FC8028-7C19-4BC0-B3C4-B9A12431FA5A}">
      <dgm:prSet/>
      <dgm:spPr/>
      <dgm:t>
        <a:bodyPr/>
        <a:lstStyle/>
        <a:p>
          <a:endParaRPr lang="en-US"/>
        </a:p>
      </dgm:t>
    </dgm:pt>
    <dgm:pt modelId="{1A723F69-706C-47E7-9F85-2E84E5C9D750}" type="sibTrans" cxnId="{E4FC8028-7C19-4BC0-B3C4-B9A12431FA5A}">
      <dgm:prSet/>
      <dgm:spPr/>
      <dgm:t>
        <a:bodyPr/>
        <a:lstStyle/>
        <a:p>
          <a:endParaRPr lang="en-US"/>
        </a:p>
      </dgm:t>
    </dgm:pt>
    <dgm:pt modelId="{0F58CFD9-5772-4232-B0FD-51C0755460A9}">
      <dgm:prSet/>
      <dgm:spPr/>
      <dgm:t>
        <a:bodyPr/>
        <a:lstStyle/>
        <a:p>
          <a:r>
            <a:rPr lang="en-GB" dirty="0"/>
            <a:t>Improved recruitment and retention  </a:t>
          </a:r>
          <a:endParaRPr lang="en-US" dirty="0"/>
        </a:p>
      </dgm:t>
    </dgm:pt>
    <dgm:pt modelId="{C24682E6-8D5C-403E-80BF-364FB9E9C7E8}" type="parTrans" cxnId="{00E5C4B7-5197-4A81-8F2D-B04D9E4BBF90}">
      <dgm:prSet/>
      <dgm:spPr/>
      <dgm:t>
        <a:bodyPr/>
        <a:lstStyle/>
        <a:p>
          <a:endParaRPr lang="en-US"/>
        </a:p>
      </dgm:t>
    </dgm:pt>
    <dgm:pt modelId="{6C797962-9768-4382-8B9B-909D0715B7AF}" type="sibTrans" cxnId="{00E5C4B7-5197-4A81-8F2D-B04D9E4BBF90}">
      <dgm:prSet/>
      <dgm:spPr/>
      <dgm:t>
        <a:bodyPr/>
        <a:lstStyle/>
        <a:p>
          <a:endParaRPr lang="en-US"/>
        </a:p>
      </dgm:t>
    </dgm:pt>
    <dgm:pt modelId="{078C562B-32DC-4D56-8E63-AE3C79F7A745}">
      <dgm:prSet/>
      <dgm:spPr/>
      <dgm:t>
        <a:bodyPr/>
        <a:lstStyle/>
        <a:p>
          <a:r>
            <a:rPr lang="en-GB" dirty="0"/>
            <a:t>Demand managed </a:t>
          </a:r>
          <a:endParaRPr lang="en-US" dirty="0"/>
        </a:p>
      </dgm:t>
    </dgm:pt>
    <dgm:pt modelId="{24FBB4EA-F6BC-4395-A49A-404CCF067D69}" type="parTrans" cxnId="{3766E5AC-D12E-4D62-919F-072500AE5C12}">
      <dgm:prSet/>
      <dgm:spPr/>
      <dgm:t>
        <a:bodyPr/>
        <a:lstStyle/>
        <a:p>
          <a:endParaRPr lang="en-US"/>
        </a:p>
      </dgm:t>
    </dgm:pt>
    <dgm:pt modelId="{4DDD6253-4DF5-4E04-959F-525BBE8D1653}" type="sibTrans" cxnId="{3766E5AC-D12E-4D62-919F-072500AE5C12}">
      <dgm:prSet/>
      <dgm:spPr/>
      <dgm:t>
        <a:bodyPr/>
        <a:lstStyle/>
        <a:p>
          <a:endParaRPr lang="en-US"/>
        </a:p>
      </dgm:t>
    </dgm:pt>
    <dgm:pt modelId="{12C9731D-C1BE-4AAE-9878-24A8EF20FBCF}">
      <dgm:prSet/>
      <dgm:spPr/>
      <dgm:t>
        <a:bodyPr/>
        <a:lstStyle/>
        <a:p>
          <a:r>
            <a:rPr lang="en-GB" dirty="0"/>
            <a:t>Better investment through resource release incentives </a:t>
          </a:r>
          <a:endParaRPr lang="en-US" dirty="0"/>
        </a:p>
      </dgm:t>
    </dgm:pt>
    <dgm:pt modelId="{80267387-EECC-4001-B7B1-1E6FC38680BE}" type="parTrans" cxnId="{192E8C0D-5EB9-4291-9619-6B0712FE931C}">
      <dgm:prSet/>
      <dgm:spPr/>
      <dgm:t>
        <a:bodyPr/>
        <a:lstStyle/>
        <a:p>
          <a:endParaRPr lang="en-US"/>
        </a:p>
      </dgm:t>
    </dgm:pt>
    <dgm:pt modelId="{3CE21AAA-2BC6-483C-BA61-C8F4200EAD7E}" type="sibTrans" cxnId="{192E8C0D-5EB9-4291-9619-6B0712FE931C}">
      <dgm:prSet/>
      <dgm:spPr/>
      <dgm:t>
        <a:bodyPr/>
        <a:lstStyle/>
        <a:p>
          <a:endParaRPr lang="en-US"/>
        </a:p>
      </dgm:t>
    </dgm:pt>
    <dgm:pt modelId="{AA0B3A5D-3E2A-4E0C-93D3-E226CF5DB9C7}">
      <dgm:prSet/>
      <dgm:spPr/>
      <dgm:t>
        <a:bodyPr/>
        <a:lstStyle/>
        <a:p>
          <a:r>
            <a:rPr lang="en-GB" dirty="0"/>
            <a:t>Teaching and training improved </a:t>
          </a:r>
          <a:endParaRPr lang="en-US" dirty="0"/>
        </a:p>
      </dgm:t>
    </dgm:pt>
    <dgm:pt modelId="{A55124E9-4477-41AA-B69C-F73282288EA4}" type="parTrans" cxnId="{12AD4F47-E23B-45CE-A95B-351AFA57B1A5}">
      <dgm:prSet/>
      <dgm:spPr/>
      <dgm:t>
        <a:bodyPr/>
        <a:lstStyle/>
        <a:p>
          <a:endParaRPr lang="en-US"/>
        </a:p>
      </dgm:t>
    </dgm:pt>
    <dgm:pt modelId="{F2B80ACF-5C50-4A06-A7E3-53A0A6530383}" type="sibTrans" cxnId="{12AD4F47-E23B-45CE-A95B-351AFA57B1A5}">
      <dgm:prSet/>
      <dgm:spPr/>
      <dgm:t>
        <a:bodyPr/>
        <a:lstStyle/>
        <a:p>
          <a:endParaRPr lang="en-US"/>
        </a:p>
      </dgm:t>
    </dgm:pt>
    <dgm:pt modelId="{3E049E95-68FE-4C4C-8D31-290A0D21D85A}">
      <dgm:prSet/>
      <dgm:spPr/>
      <dgm:t>
        <a:bodyPr/>
        <a:lstStyle/>
        <a:p>
          <a:r>
            <a:rPr lang="en-GB" dirty="0"/>
            <a:t>Financial stability </a:t>
          </a:r>
          <a:endParaRPr lang="en-US" dirty="0"/>
        </a:p>
      </dgm:t>
    </dgm:pt>
    <dgm:pt modelId="{38B9F5EB-FD62-4300-A4AC-90C1A4E35405}" type="parTrans" cxnId="{5662AB1B-6217-4410-95A8-C5606527928B}">
      <dgm:prSet/>
      <dgm:spPr/>
      <dgm:t>
        <a:bodyPr/>
        <a:lstStyle/>
        <a:p>
          <a:endParaRPr lang="en-US"/>
        </a:p>
      </dgm:t>
    </dgm:pt>
    <dgm:pt modelId="{9362381B-E6E5-4731-8399-2D3C568B8FC8}" type="sibTrans" cxnId="{5662AB1B-6217-4410-95A8-C5606527928B}">
      <dgm:prSet/>
      <dgm:spPr/>
      <dgm:t>
        <a:bodyPr/>
        <a:lstStyle/>
        <a:p>
          <a:endParaRPr lang="en-US"/>
        </a:p>
      </dgm:t>
    </dgm:pt>
    <dgm:pt modelId="{20E49E19-2352-4972-8E19-11749A45BD5A}">
      <dgm:prSet/>
      <dgm:spPr/>
      <dgm:t>
        <a:bodyPr/>
        <a:lstStyle/>
        <a:p>
          <a:r>
            <a:rPr lang="en-US" dirty="0"/>
            <a:t>Data collection enhanced</a:t>
          </a:r>
        </a:p>
      </dgm:t>
    </dgm:pt>
    <dgm:pt modelId="{47ADE2A3-837D-4E06-B2ED-EE44212C00AC}" type="parTrans" cxnId="{6AD8F600-3D05-434D-942D-81F1B35F3A1A}">
      <dgm:prSet/>
      <dgm:spPr/>
      <dgm:t>
        <a:bodyPr/>
        <a:lstStyle/>
        <a:p>
          <a:endParaRPr lang="en-US"/>
        </a:p>
      </dgm:t>
    </dgm:pt>
    <dgm:pt modelId="{FE1BB5CB-5D08-432E-8764-C19A79D0EB0E}" type="sibTrans" cxnId="{6AD8F600-3D05-434D-942D-81F1B35F3A1A}">
      <dgm:prSet/>
      <dgm:spPr/>
      <dgm:t>
        <a:bodyPr/>
        <a:lstStyle/>
        <a:p>
          <a:endParaRPr lang="en-US"/>
        </a:p>
      </dgm:t>
    </dgm:pt>
    <dgm:pt modelId="{16B5420E-1EA4-46D8-9D64-27380B418285}">
      <dgm:prSet/>
      <dgm:spPr/>
      <dgm:t>
        <a:bodyPr/>
        <a:lstStyle/>
        <a:p>
          <a:r>
            <a:rPr lang="en-US" dirty="0"/>
            <a:t>Value driven healthcare </a:t>
          </a:r>
        </a:p>
      </dgm:t>
    </dgm:pt>
    <dgm:pt modelId="{A8089BB5-6D4F-47DF-9B79-9C0D93650165}" type="parTrans" cxnId="{D860DC87-F80F-4852-B3E4-C652EC9F0BA9}">
      <dgm:prSet/>
      <dgm:spPr/>
      <dgm:t>
        <a:bodyPr/>
        <a:lstStyle/>
        <a:p>
          <a:endParaRPr lang="en-US"/>
        </a:p>
      </dgm:t>
    </dgm:pt>
    <dgm:pt modelId="{29C7F4FE-6008-4D58-A8D7-0599096C2F7D}" type="sibTrans" cxnId="{D860DC87-F80F-4852-B3E4-C652EC9F0BA9}">
      <dgm:prSet/>
      <dgm:spPr/>
      <dgm:t>
        <a:bodyPr/>
        <a:lstStyle/>
        <a:p>
          <a:endParaRPr lang="en-US"/>
        </a:p>
      </dgm:t>
    </dgm:pt>
    <dgm:pt modelId="{D5389C82-4083-4CF0-8C39-F47FDBADDFB9}" type="pres">
      <dgm:prSet presAssocID="{4882CC7F-FB1A-4750-B6B0-F9EB04186C44}" presName="root" presStyleCnt="0">
        <dgm:presLayoutVars>
          <dgm:dir/>
          <dgm:resizeHandles val="exact"/>
        </dgm:presLayoutVars>
      </dgm:prSet>
      <dgm:spPr/>
    </dgm:pt>
    <dgm:pt modelId="{1372E663-707A-4883-B28F-D141F7971859}" type="pres">
      <dgm:prSet presAssocID="{2372E962-A543-485B-956E-F60665DEB164}" presName="compNode" presStyleCnt="0"/>
      <dgm:spPr/>
    </dgm:pt>
    <dgm:pt modelId="{44FB4E54-0E98-4CAB-80A5-5A51BF0E6E36}" type="pres">
      <dgm:prSet presAssocID="{2372E962-A543-485B-956E-F60665DEB164}" presName="bgRect" presStyleLbl="bgShp" presStyleIdx="0" presStyleCnt="8"/>
      <dgm:spPr/>
    </dgm:pt>
    <dgm:pt modelId="{F6172C07-A53D-4BBD-BE63-276F2ED99CD8}" type="pres">
      <dgm:prSet presAssocID="{2372E962-A543-485B-956E-F60665DEB164}" presName="icon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AC160A8-0F80-430F-B886-E8F3B38090CF}" type="pres">
      <dgm:prSet presAssocID="{2372E962-A543-485B-956E-F60665DEB164}" presName="spaceRect" presStyleCnt="0"/>
      <dgm:spPr/>
    </dgm:pt>
    <dgm:pt modelId="{796CA39A-6B18-4ADA-B87B-DA56362AA40D}" type="pres">
      <dgm:prSet presAssocID="{2372E962-A543-485B-956E-F60665DEB164}" presName="parTx" presStyleLbl="revTx" presStyleIdx="0" presStyleCnt="8">
        <dgm:presLayoutVars>
          <dgm:chMax val="0"/>
          <dgm:chPref val="0"/>
        </dgm:presLayoutVars>
      </dgm:prSet>
      <dgm:spPr/>
    </dgm:pt>
    <dgm:pt modelId="{0B31F11A-C3ED-42AB-B49C-412BE12F8825}" type="pres">
      <dgm:prSet presAssocID="{1A723F69-706C-47E7-9F85-2E84E5C9D750}" presName="sibTrans" presStyleCnt="0"/>
      <dgm:spPr/>
    </dgm:pt>
    <dgm:pt modelId="{3842717C-99E8-4090-A605-83499A978AC0}" type="pres">
      <dgm:prSet presAssocID="{0F58CFD9-5772-4232-B0FD-51C0755460A9}" presName="compNode" presStyleCnt="0"/>
      <dgm:spPr/>
    </dgm:pt>
    <dgm:pt modelId="{F2F47B9A-7B2A-4CD5-8755-1E93D3C4F029}" type="pres">
      <dgm:prSet presAssocID="{0F58CFD9-5772-4232-B0FD-51C0755460A9}" presName="bgRect" presStyleLbl="bgShp" presStyleIdx="1" presStyleCnt="8"/>
      <dgm:spPr/>
    </dgm:pt>
    <dgm:pt modelId="{689D2567-729A-4020-A366-82F2D10B52AC}" type="pres">
      <dgm:prSet presAssocID="{0F58CFD9-5772-4232-B0FD-51C0755460A9}" presName="iconRect" presStyleLbl="nod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862EA24-D486-46E1-807C-8C8954F01E15}" type="pres">
      <dgm:prSet presAssocID="{0F58CFD9-5772-4232-B0FD-51C0755460A9}" presName="spaceRect" presStyleCnt="0"/>
      <dgm:spPr/>
    </dgm:pt>
    <dgm:pt modelId="{BA9D8505-2002-4EF4-A309-4E1A806F4E3D}" type="pres">
      <dgm:prSet presAssocID="{0F58CFD9-5772-4232-B0FD-51C0755460A9}" presName="parTx" presStyleLbl="revTx" presStyleIdx="1" presStyleCnt="8">
        <dgm:presLayoutVars>
          <dgm:chMax val="0"/>
          <dgm:chPref val="0"/>
        </dgm:presLayoutVars>
      </dgm:prSet>
      <dgm:spPr/>
    </dgm:pt>
    <dgm:pt modelId="{CC79C774-0A73-42EF-962A-93A954B980BF}" type="pres">
      <dgm:prSet presAssocID="{6C797962-9768-4382-8B9B-909D0715B7AF}" presName="sibTrans" presStyleCnt="0"/>
      <dgm:spPr/>
    </dgm:pt>
    <dgm:pt modelId="{FB4FE720-3188-4072-96D9-F7202C53F1D2}" type="pres">
      <dgm:prSet presAssocID="{078C562B-32DC-4D56-8E63-AE3C79F7A745}" presName="compNode" presStyleCnt="0"/>
      <dgm:spPr/>
    </dgm:pt>
    <dgm:pt modelId="{67D47042-8392-4EAA-8B9D-21EA6FB0E1A9}" type="pres">
      <dgm:prSet presAssocID="{078C562B-32DC-4D56-8E63-AE3C79F7A745}" presName="bgRect" presStyleLbl="bgShp" presStyleIdx="2" presStyleCnt="8"/>
      <dgm:spPr/>
    </dgm:pt>
    <dgm:pt modelId="{0C61F752-ACD8-4F08-BF8E-12E25C9C6AC4}" type="pres">
      <dgm:prSet presAssocID="{078C562B-32DC-4D56-8E63-AE3C79F7A745}" presName="iconRect" presStyleLbl="nod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DA422328-D758-4583-A632-E056C848ABA1}" type="pres">
      <dgm:prSet presAssocID="{078C562B-32DC-4D56-8E63-AE3C79F7A745}" presName="spaceRect" presStyleCnt="0"/>
      <dgm:spPr/>
    </dgm:pt>
    <dgm:pt modelId="{914A0EF8-2C8E-47A4-BF9A-C21BEA62DFCC}" type="pres">
      <dgm:prSet presAssocID="{078C562B-32DC-4D56-8E63-AE3C79F7A745}" presName="parTx" presStyleLbl="revTx" presStyleIdx="2" presStyleCnt="8">
        <dgm:presLayoutVars>
          <dgm:chMax val="0"/>
          <dgm:chPref val="0"/>
        </dgm:presLayoutVars>
      </dgm:prSet>
      <dgm:spPr/>
    </dgm:pt>
    <dgm:pt modelId="{4B03A422-7B64-4699-B370-3863ECDEE868}" type="pres">
      <dgm:prSet presAssocID="{4DDD6253-4DF5-4E04-959F-525BBE8D1653}" presName="sibTrans" presStyleCnt="0"/>
      <dgm:spPr/>
    </dgm:pt>
    <dgm:pt modelId="{C9DFB427-C5CB-4FEA-BEFB-A54E832EDEA2}" type="pres">
      <dgm:prSet presAssocID="{12C9731D-C1BE-4AAE-9878-24A8EF20FBCF}" presName="compNode" presStyleCnt="0"/>
      <dgm:spPr/>
    </dgm:pt>
    <dgm:pt modelId="{1454CFD4-90EB-4E78-AF8D-0ABC3E9FB5F8}" type="pres">
      <dgm:prSet presAssocID="{12C9731D-C1BE-4AAE-9878-24A8EF20FBCF}" presName="bgRect" presStyleLbl="bgShp" presStyleIdx="3" presStyleCnt="8"/>
      <dgm:spPr/>
    </dgm:pt>
    <dgm:pt modelId="{BDD3D3EF-79E1-435E-83FE-9812F751D6F0}" type="pres">
      <dgm:prSet presAssocID="{12C9731D-C1BE-4AAE-9878-24A8EF20FBCF}" presName="iconRect" presStyleLbl="nod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ewableEnergy"/>
        </a:ext>
      </dgm:extLst>
    </dgm:pt>
    <dgm:pt modelId="{E18FEBA8-6ADE-43AE-9EAD-9EA47AB7529B}" type="pres">
      <dgm:prSet presAssocID="{12C9731D-C1BE-4AAE-9878-24A8EF20FBCF}" presName="spaceRect" presStyleCnt="0"/>
      <dgm:spPr/>
    </dgm:pt>
    <dgm:pt modelId="{EE802739-103E-4775-8F90-61D301166052}" type="pres">
      <dgm:prSet presAssocID="{12C9731D-C1BE-4AAE-9878-24A8EF20FBCF}" presName="parTx" presStyleLbl="revTx" presStyleIdx="3" presStyleCnt="8">
        <dgm:presLayoutVars>
          <dgm:chMax val="0"/>
          <dgm:chPref val="0"/>
        </dgm:presLayoutVars>
      </dgm:prSet>
      <dgm:spPr/>
    </dgm:pt>
    <dgm:pt modelId="{831E3598-BCE8-4ACE-BA34-34EEA87B8734}" type="pres">
      <dgm:prSet presAssocID="{3CE21AAA-2BC6-483C-BA61-C8F4200EAD7E}" presName="sibTrans" presStyleCnt="0"/>
      <dgm:spPr/>
    </dgm:pt>
    <dgm:pt modelId="{BF0A4ED2-754C-4F2A-AECE-D24EE224E28F}" type="pres">
      <dgm:prSet presAssocID="{AA0B3A5D-3E2A-4E0C-93D3-E226CF5DB9C7}" presName="compNode" presStyleCnt="0"/>
      <dgm:spPr/>
    </dgm:pt>
    <dgm:pt modelId="{211CA863-D15E-4910-ADA7-803333E43CE3}" type="pres">
      <dgm:prSet presAssocID="{AA0B3A5D-3E2A-4E0C-93D3-E226CF5DB9C7}" presName="bgRect" presStyleLbl="bgShp" presStyleIdx="4" presStyleCnt="8" custLinFactNeighborX="-170"/>
      <dgm:spPr/>
    </dgm:pt>
    <dgm:pt modelId="{EB9EF0E9-2844-465F-B938-57779F5DDA47}" type="pres">
      <dgm:prSet presAssocID="{AA0B3A5D-3E2A-4E0C-93D3-E226CF5DB9C7}" presName="iconRect" presStyleLbl="nod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203E088-981B-4A2E-A9E0-83B143521FC5}" type="pres">
      <dgm:prSet presAssocID="{AA0B3A5D-3E2A-4E0C-93D3-E226CF5DB9C7}" presName="spaceRect" presStyleCnt="0"/>
      <dgm:spPr/>
    </dgm:pt>
    <dgm:pt modelId="{0D119AFB-1AFA-4D7B-BD70-A5B1BC4A6880}" type="pres">
      <dgm:prSet presAssocID="{AA0B3A5D-3E2A-4E0C-93D3-E226CF5DB9C7}" presName="parTx" presStyleLbl="revTx" presStyleIdx="4" presStyleCnt="8">
        <dgm:presLayoutVars>
          <dgm:chMax val="0"/>
          <dgm:chPref val="0"/>
        </dgm:presLayoutVars>
      </dgm:prSet>
      <dgm:spPr/>
    </dgm:pt>
    <dgm:pt modelId="{8F390774-DE5F-4B10-B37A-D70EC28120AB}" type="pres">
      <dgm:prSet presAssocID="{F2B80ACF-5C50-4A06-A7E3-53A0A6530383}" presName="sibTrans" presStyleCnt="0"/>
      <dgm:spPr/>
    </dgm:pt>
    <dgm:pt modelId="{EC6018AE-F6A7-4DFF-8F18-C9A14B569719}" type="pres">
      <dgm:prSet presAssocID="{3E049E95-68FE-4C4C-8D31-290A0D21D85A}" presName="compNode" presStyleCnt="0"/>
      <dgm:spPr/>
    </dgm:pt>
    <dgm:pt modelId="{728EEC7C-7EE9-4252-96C9-1D9F6377A5DD}" type="pres">
      <dgm:prSet presAssocID="{3E049E95-68FE-4C4C-8D31-290A0D21D85A}" presName="bgRect" presStyleLbl="bgShp" presStyleIdx="5" presStyleCnt="8"/>
      <dgm:spPr/>
    </dgm:pt>
    <dgm:pt modelId="{84C54EB3-EF71-42ED-86B6-42EE85341FF5}" type="pres">
      <dgm:prSet presAssocID="{3E049E95-68FE-4C4C-8D31-290A0D21D85A}" presName="iconRect" presStyleLbl="nod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508306E-488A-452D-92B0-8BEDEE29B0F6}" type="pres">
      <dgm:prSet presAssocID="{3E049E95-68FE-4C4C-8D31-290A0D21D85A}" presName="spaceRect" presStyleCnt="0"/>
      <dgm:spPr/>
    </dgm:pt>
    <dgm:pt modelId="{BB5EC0B7-15F5-4DBB-A152-C814A237B722}" type="pres">
      <dgm:prSet presAssocID="{3E049E95-68FE-4C4C-8D31-290A0D21D85A}" presName="parTx" presStyleLbl="revTx" presStyleIdx="5" presStyleCnt="8">
        <dgm:presLayoutVars>
          <dgm:chMax val="0"/>
          <dgm:chPref val="0"/>
        </dgm:presLayoutVars>
      </dgm:prSet>
      <dgm:spPr/>
    </dgm:pt>
    <dgm:pt modelId="{5F3A8DD5-B261-443B-8D78-F71CF9CA642A}" type="pres">
      <dgm:prSet presAssocID="{9362381B-E6E5-4731-8399-2D3C568B8FC8}" presName="sibTrans" presStyleCnt="0"/>
      <dgm:spPr/>
    </dgm:pt>
    <dgm:pt modelId="{3F008FB1-684D-4501-9BD3-AD02DEF6680D}" type="pres">
      <dgm:prSet presAssocID="{20E49E19-2352-4972-8E19-11749A45BD5A}" presName="compNode" presStyleCnt="0"/>
      <dgm:spPr/>
    </dgm:pt>
    <dgm:pt modelId="{BA8BAF66-53E6-40FD-BF2B-268B3E82FD29}" type="pres">
      <dgm:prSet presAssocID="{20E49E19-2352-4972-8E19-11749A45BD5A}" presName="bgRect" presStyleLbl="bgShp" presStyleIdx="6" presStyleCnt="8"/>
      <dgm:spPr/>
    </dgm:pt>
    <dgm:pt modelId="{091E6231-88ED-4645-A48E-6643313D8176}" type="pres">
      <dgm:prSet presAssocID="{20E49E19-2352-4972-8E19-11749A45BD5A}" presName="iconRect" presStyleLbl="node1" presStyleIdx="6" presStyleCnt="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D53C4ED-C1D2-49FD-9C0E-9FC59BB0F623}" type="pres">
      <dgm:prSet presAssocID="{20E49E19-2352-4972-8E19-11749A45BD5A}" presName="spaceRect" presStyleCnt="0"/>
      <dgm:spPr/>
    </dgm:pt>
    <dgm:pt modelId="{DA363681-9806-4511-BFA8-E7982414E2B5}" type="pres">
      <dgm:prSet presAssocID="{20E49E19-2352-4972-8E19-11749A45BD5A}" presName="parTx" presStyleLbl="revTx" presStyleIdx="6" presStyleCnt="8">
        <dgm:presLayoutVars>
          <dgm:chMax val="0"/>
          <dgm:chPref val="0"/>
        </dgm:presLayoutVars>
      </dgm:prSet>
      <dgm:spPr/>
    </dgm:pt>
    <dgm:pt modelId="{F8B42EBF-B229-46C0-9054-94D782D82757}" type="pres">
      <dgm:prSet presAssocID="{FE1BB5CB-5D08-432E-8764-C19A79D0EB0E}" presName="sibTrans" presStyleCnt="0"/>
      <dgm:spPr/>
    </dgm:pt>
    <dgm:pt modelId="{960D91F1-01C2-48DB-9200-8E822DA8032E}" type="pres">
      <dgm:prSet presAssocID="{16B5420E-1EA4-46D8-9D64-27380B418285}" presName="compNode" presStyleCnt="0"/>
      <dgm:spPr/>
    </dgm:pt>
    <dgm:pt modelId="{6EA43471-71C0-41FF-B024-86BD7EDADFDC}" type="pres">
      <dgm:prSet presAssocID="{16B5420E-1EA4-46D8-9D64-27380B418285}" presName="bgRect" presStyleLbl="bgShp" presStyleIdx="7" presStyleCnt="8"/>
      <dgm:spPr/>
    </dgm:pt>
    <dgm:pt modelId="{6380E16D-B7FC-40A7-905B-2C46B147F82C}" type="pres">
      <dgm:prSet presAssocID="{16B5420E-1EA4-46D8-9D64-27380B418285}" presName="iconRect" presStyleLbl="node1" presStyleIdx="7" presStyleCnt="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CA01D60-794B-4465-A1A0-10B125BD2E26}" type="pres">
      <dgm:prSet presAssocID="{16B5420E-1EA4-46D8-9D64-27380B418285}" presName="spaceRect" presStyleCnt="0"/>
      <dgm:spPr/>
    </dgm:pt>
    <dgm:pt modelId="{65FF469B-8744-4207-B41F-A580140BB578}" type="pres">
      <dgm:prSet presAssocID="{16B5420E-1EA4-46D8-9D64-27380B418285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6AD8F600-3D05-434D-942D-81F1B35F3A1A}" srcId="{4882CC7F-FB1A-4750-B6B0-F9EB04186C44}" destId="{20E49E19-2352-4972-8E19-11749A45BD5A}" srcOrd="6" destOrd="0" parTransId="{47ADE2A3-837D-4E06-B2ED-EE44212C00AC}" sibTransId="{FE1BB5CB-5D08-432E-8764-C19A79D0EB0E}"/>
    <dgm:cxn modelId="{192E8C0D-5EB9-4291-9619-6B0712FE931C}" srcId="{4882CC7F-FB1A-4750-B6B0-F9EB04186C44}" destId="{12C9731D-C1BE-4AAE-9878-24A8EF20FBCF}" srcOrd="3" destOrd="0" parTransId="{80267387-EECC-4001-B7B1-1E6FC38680BE}" sibTransId="{3CE21AAA-2BC6-483C-BA61-C8F4200EAD7E}"/>
    <dgm:cxn modelId="{4ADA271B-7E63-4112-B6D4-D0396BDD5554}" type="presOf" srcId="{4882CC7F-FB1A-4750-B6B0-F9EB04186C44}" destId="{D5389C82-4083-4CF0-8C39-F47FDBADDFB9}" srcOrd="0" destOrd="0" presId="urn:microsoft.com/office/officeart/2018/2/layout/IconVerticalSolidList"/>
    <dgm:cxn modelId="{5662AB1B-6217-4410-95A8-C5606527928B}" srcId="{4882CC7F-FB1A-4750-B6B0-F9EB04186C44}" destId="{3E049E95-68FE-4C4C-8D31-290A0D21D85A}" srcOrd="5" destOrd="0" parTransId="{38B9F5EB-FD62-4300-A4AC-90C1A4E35405}" sibTransId="{9362381B-E6E5-4731-8399-2D3C568B8FC8}"/>
    <dgm:cxn modelId="{72F7F921-C47E-49A4-84B3-6B322C09EE9B}" type="presOf" srcId="{0F58CFD9-5772-4232-B0FD-51C0755460A9}" destId="{BA9D8505-2002-4EF4-A309-4E1A806F4E3D}" srcOrd="0" destOrd="0" presId="urn:microsoft.com/office/officeart/2018/2/layout/IconVerticalSolidList"/>
    <dgm:cxn modelId="{E4FC8028-7C19-4BC0-B3C4-B9A12431FA5A}" srcId="{4882CC7F-FB1A-4750-B6B0-F9EB04186C44}" destId="{2372E962-A543-485B-956E-F60665DEB164}" srcOrd="0" destOrd="0" parTransId="{F747FA84-C4CB-4679-813B-B7313A865D18}" sibTransId="{1A723F69-706C-47E7-9F85-2E84E5C9D750}"/>
    <dgm:cxn modelId="{BCCB143A-8883-486F-93B7-CE4A05A491C4}" type="presOf" srcId="{12C9731D-C1BE-4AAE-9878-24A8EF20FBCF}" destId="{EE802739-103E-4775-8F90-61D301166052}" srcOrd="0" destOrd="0" presId="urn:microsoft.com/office/officeart/2018/2/layout/IconVerticalSolidList"/>
    <dgm:cxn modelId="{61985344-84E2-450D-B273-0E7BAEE79FB9}" type="presOf" srcId="{AA0B3A5D-3E2A-4E0C-93D3-E226CF5DB9C7}" destId="{0D119AFB-1AFA-4D7B-BD70-A5B1BC4A6880}" srcOrd="0" destOrd="0" presId="urn:microsoft.com/office/officeart/2018/2/layout/IconVerticalSolidList"/>
    <dgm:cxn modelId="{12AD4F47-E23B-45CE-A95B-351AFA57B1A5}" srcId="{4882CC7F-FB1A-4750-B6B0-F9EB04186C44}" destId="{AA0B3A5D-3E2A-4E0C-93D3-E226CF5DB9C7}" srcOrd="4" destOrd="0" parTransId="{A55124E9-4477-41AA-B69C-F73282288EA4}" sibTransId="{F2B80ACF-5C50-4A06-A7E3-53A0A6530383}"/>
    <dgm:cxn modelId="{2E94D14E-ABB8-451E-B050-9ECCC3B31E0D}" type="presOf" srcId="{078C562B-32DC-4D56-8E63-AE3C79F7A745}" destId="{914A0EF8-2C8E-47A4-BF9A-C21BEA62DFCC}" srcOrd="0" destOrd="0" presId="urn:microsoft.com/office/officeart/2018/2/layout/IconVerticalSolidList"/>
    <dgm:cxn modelId="{78957977-61EC-4C4D-BAEA-2D30AAC82EA8}" type="presOf" srcId="{16B5420E-1EA4-46D8-9D64-27380B418285}" destId="{65FF469B-8744-4207-B41F-A580140BB578}" srcOrd="0" destOrd="0" presId="urn:microsoft.com/office/officeart/2018/2/layout/IconVerticalSolidList"/>
    <dgm:cxn modelId="{D860DC87-F80F-4852-B3E4-C652EC9F0BA9}" srcId="{4882CC7F-FB1A-4750-B6B0-F9EB04186C44}" destId="{16B5420E-1EA4-46D8-9D64-27380B418285}" srcOrd="7" destOrd="0" parTransId="{A8089BB5-6D4F-47DF-9B79-9C0D93650165}" sibTransId="{29C7F4FE-6008-4D58-A8D7-0599096C2F7D}"/>
    <dgm:cxn modelId="{6A5761AB-D358-45EE-850D-DA1FA01A1E6C}" type="presOf" srcId="{2372E962-A543-485B-956E-F60665DEB164}" destId="{796CA39A-6B18-4ADA-B87B-DA56362AA40D}" srcOrd="0" destOrd="0" presId="urn:microsoft.com/office/officeart/2018/2/layout/IconVerticalSolidList"/>
    <dgm:cxn modelId="{3766E5AC-D12E-4D62-919F-072500AE5C12}" srcId="{4882CC7F-FB1A-4750-B6B0-F9EB04186C44}" destId="{078C562B-32DC-4D56-8E63-AE3C79F7A745}" srcOrd="2" destOrd="0" parTransId="{24FBB4EA-F6BC-4395-A49A-404CCF067D69}" sibTransId="{4DDD6253-4DF5-4E04-959F-525BBE8D1653}"/>
    <dgm:cxn modelId="{A84AB5B0-5613-4363-89AA-2DE0455CAB81}" type="presOf" srcId="{3E049E95-68FE-4C4C-8D31-290A0D21D85A}" destId="{BB5EC0B7-15F5-4DBB-A152-C814A237B722}" srcOrd="0" destOrd="0" presId="urn:microsoft.com/office/officeart/2018/2/layout/IconVerticalSolidList"/>
    <dgm:cxn modelId="{00E5C4B7-5197-4A81-8F2D-B04D9E4BBF90}" srcId="{4882CC7F-FB1A-4750-B6B0-F9EB04186C44}" destId="{0F58CFD9-5772-4232-B0FD-51C0755460A9}" srcOrd="1" destOrd="0" parTransId="{C24682E6-8D5C-403E-80BF-364FB9E9C7E8}" sibTransId="{6C797962-9768-4382-8B9B-909D0715B7AF}"/>
    <dgm:cxn modelId="{B4CBACF5-F55B-44AC-A4FA-FFF82FD8ECB6}" type="presOf" srcId="{20E49E19-2352-4972-8E19-11749A45BD5A}" destId="{DA363681-9806-4511-BFA8-E7982414E2B5}" srcOrd="0" destOrd="0" presId="urn:microsoft.com/office/officeart/2018/2/layout/IconVerticalSolidList"/>
    <dgm:cxn modelId="{78065CA0-6949-4891-9382-FF0166408884}" type="presParOf" srcId="{D5389C82-4083-4CF0-8C39-F47FDBADDFB9}" destId="{1372E663-707A-4883-B28F-D141F7971859}" srcOrd="0" destOrd="0" presId="urn:microsoft.com/office/officeart/2018/2/layout/IconVerticalSolidList"/>
    <dgm:cxn modelId="{13682B1F-CC78-496E-8706-577FCB7592AE}" type="presParOf" srcId="{1372E663-707A-4883-B28F-D141F7971859}" destId="{44FB4E54-0E98-4CAB-80A5-5A51BF0E6E36}" srcOrd="0" destOrd="0" presId="urn:microsoft.com/office/officeart/2018/2/layout/IconVerticalSolidList"/>
    <dgm:cxn modelId="{1068837F-26E2-490A-9E62-89C4FC58BCCD}" type="presParOf" srcId="{1372E663-707A-4883-B28F-D141F7971859}" destId="{F6172C07-A53D-4BBD-BE63-276F2ED99CD8}" srcOrd="1" destOrd="0" presId="urn:microsoft.com/office/officeart/2018/2/layout/IconVerticalSolidList"/>
    <dgm:cxn modelId="{99941D2C-120A-42BF-9F94-F5A26E237ADB}" type="presParOf" srcId="{1372E663-707A-4883-B28F-D141F7971859}" destId="{0AC160A8-0F80-430F-B886-E8F3B38090CF}" srcOrd="2" destOrd="0" presId="urn:microsoft.com/office/officeart/2018/2/layout/IconVerticalSolidList"/>
    <dgm:cxn modelId="{954840DB-251F-4FBA-8D39-1010F56E5651}" type="presParOf" srcId="{1372E663-707A-4883-B28F-D141F7971859}" destId="{796CA39A-6B18-4ADA-B87B-DA56362AA40D}" srcOrd="3" destOrd="0" presId="urn:microsoft.com/office/officeart/2018/2/layout/IconVerticalSolidList"/>
    <dgm:cxn modelId="{A7DBE165-26F8-4D7F-BF8D-03860657F853}" type="presParOf" srcId="{D5389C82-4083-4CF0-8C39-F47FDBADDFB9}" destId="{0B31F11A-C3ED-42AB-B49C-412BE12F8825}" srcOrd="1" destOrd="0" presId="urn:microsoft.com/office/officeart/2018/2/layout/IconVerticalSolidList"/>
    <dgm:cxn modelId="{851BD179-1D31-431C-9F1B-FCDDCD088737}" type="presParOf" srcId="{D5389C82-4083-4CF0-8C39-F47FDBADDFB9}" destId="{3842717C-99E8-4090-A605-83499A978AC0}" srcOrd="2" destOrd="0" presId="urn:microsoft.com/office/officeart/2018/2/layout/IconVerticalSolidList"/>
    <dgm:cxn modelId="{C3278874-798C-4F8F-A5F8-916227F10E80}" type="presParOf" srcId="{3842717C-99E8-4090-A605-83499A978AC0}" destId="{F2F47B9A-7B2A-4CD5-8755-1E93D3C4F029}" srcOrd="0" destOrd="0" presId="urn:microsoft.com/office/officeart/2018/2/layout/IconVerticalSolidList"/>
    <dgm:cxn modelId="{1B135387-970E-4985-BD0B-4286779A0193}" type="presParOf" srcId="{3842717C-99E8-4090-A605-83499A978AC0}" destId="{689D2567-729A-4020-A366-82F2D10B52AC}" srcOrd="1" destOrd="0" presId="urn:microsoft.com/office/officeart/2018/2/layout/IconVerticalSolidList"/>
    <dgm:cxn modelId="{7D6DBCD7-903D-4ECC-8031-B7308EA915A7}" type="presParOf" srcId="{3842717C-99E8-4090-A605-83499A978AC0}" destId="{8862EA24-D486-46E1-807C-8C8954F01E15}" srcOrd="2" destOrd="0" presId="urn:microsoft.com/office/officeart/2018/2/layout/IconVerticalSolidList"/>
    <dgm:cxn modelId="{24DEFDB0-8A44-42ED-9981-4EF089215FF5}" type="presParOf" srcId="{3842717C-99E8-4090-A605-83499A978AC0}" destId="{BA9D8505-2002-4EF4-A309-4E1A806F4E3D}" srcOrd="3" destOrd="0" presId="urn:microsoft.com/office/officeart/2018/2/layout/IconVerticalSolidList"/>
    <dgm:cxn modelId="{13AFB2D8-5853-4E30-80D9-7ED8FF81B5CD}" type="presParOf" srcId="{D5389C82-4083-4CF0-8C39-F47FDBADDFB9}" destId="{CC79C774-0A73-42EF-962A-93A954B980BF}" srcOrd="3" destOrd="0" presId="urn:microsoft.com/office/officeart/2018/2/layout/IconVerticalSolidList"/>
    <dgm:cxn modelId="{62114F84-B0B5-4B36-8098-F4C82620CC10}" type="presParOf" srcId="{D5389C82-4083-4CF0-8C39-F47FDBADDFB9}" destId="{FB4FE720-3188-4072-96D9-F7202C53F1D2}" srcOrd="4" destOrd="0" presId="urn:microsoft.com/office/officeart/2018/2/layout/IconVerticalSolidList"/>
    <dgm:cxn modelId="{0F32F023-5807-46BF-BA9D-DEC4F1C47BEF}" type="presParOf" srcId="{FB4FE720-3188-4072-96D9-F7202C53F1D2}" destId="{67D47042-8392-4EAA-8B9D-21EA6FB0E1A9}" srcOrd="0" destOrd="0" presId="urn:microsoft.com/office/officeart/2018/2/layout/IconVerticalSolidList"/>
    <dgm:cxn modelId="{DDF4606F-9EBF-428E-8785-8E82DFC56132}" type="presParOf" srcId="{FB4FE720-3188-4072-96D9-F7202C53F1D2}" destId="{0C61F752-ACD8-4F08-BF8E-12E25C9C6AC4}" srcOrd="1" destOrd="0" presId="urn:microsoft.com/office/officeart/2018/2/layout/IconVerticalSolidList"/>
    <dgm:cxn modelId="{64731F27-FF53-4635-B8A2-E9B4C0589411}" type="presParOf" srcId="{FB4FE720-3188-4072-96D9-F7202C53F1D2}" destId="{DA422328-D758-4583-A632-E056C848ABA1}" srcOrd="2" destOrd="0" presId="urn:microsoft.com/office/officeart/2018/2/layout/IconVerticalSolidList"/>
    <dgm:cxn modelId="{76967633-DA4B-46E9-9B37-263B6700DCA2}" type="presParOf" srcId="{FB4FE720-3188-4072-96D9-F7202C53F1D2}" destId="{914A0EF8-2C8E-47A4-BF9A-C21BEA62DFCC}" srcOrd="3" destOrd="0" presId="urn:microsoft.com/office/officeart/2018/2/layout/IconVerticalSolidList"/>
    <dgm:cxn modelId="{93D5C26C-D6FD-44BC-9404-957E7A7B3D9F}" type="presParOf" srcId="{D5389C82-4083-4CF0-8C39-F47FDBADDFB9}" destId="{4B03A422-7B64-4699-B370-3863ECDEE868}" srcOrd="5" destOrd="0" presId="urn:microsoft.com/office/officeart/2018/2/layout/IconVerticalSolidList"/>
    <dgm:cxn modelId="{6BB360E2-1EC1-406C-94C5-AB124EDCCC4E}" type="presParOf" srcId="{D5389C82-4083-4CF0-8C39-F47FDBADDFB9}" destId="{C9DFB427-C5CB-4FEA-BEFB-A54E832EDEA2}" srcOrd="6" destOrd="0" presId="urn:microsoft.com/office/officeart/2018/2/layout/IconVerticalSolidList"/>
    <dgm:cxn modelId="{85F025B2-E968-42DB-AB7A-5C14E025A634}" type="presParOf" srcId="{C9DFB427-C5CB-4FEA-BEFB-A54E832EDEA2}" destId="{1454CFD4-90EB-4E78-AF8D-0ABC3E9FB5F8}" srcOrd="0" destOrd="0" presId="urn:microsoft.com/office/officeart/2018/2/layout/IconVerticalSolidList"/>
    <dgm:cxn modelId="{692C96D3-846A-4500-9E5A-4D0FCF405A49}" type="presParOf" srcId="{C9DFB427-C5CB-4FEA-BEFB-A54E832EDEA2}" destId="{BDD3D3EF-79E1-435E-83FE-9812F751D6F0}" srcOrd="1" destOrd="0" presId="urn:microsoft.com/office/officeart/2018/2/layout/IconVerticalSolidList"/>
    <dgm:cxn modelId="{849F36A8-B4F7-4F91-8292-D9F99DBCC70D}" type="presParOf" srcId="{C9DFB427-C5CB-4FEA-BEFB-A54E832EDEA2}" destId="{E18FEBA8-6ADE-43AE-9EAD-9EA47AB7529B}" srcOrd="2" destOrd="0" presId="urn:microsoft.com/office/officeart/2018/2/layout/IconVerticalSolidList"/>
    <dgm:cxn modelId="{17BB5146-3D58-4443-B295-58278A461BD9}" type="presParOf" srcId="{C9DFB427-C5CB-4FEA-BEFB-A54E832EDEA2}" destId="{EE802739-103E-4775-8F90-61D301166052}" srcOrd="3" destOrd="0" presId="urn:microsoft.com/office/officeart/2018/2/layout/IconVerticalSolidList"/>
    <dgm:cxn modelId="{C5F1B51D-973F-4880-8474-473CC01C2022}" type="presParOf" srcId="{D5389C82-4083-4CF0-8C39-F47FDBADDFB9}" destId="{831E3598-BCE8-4ACE-BA34-34EEA87B8734}" srcOrd="7" destOrd="0" presId="urn:microsoft.com/office/officeart/2018/2/layout/IconVerticalSolidList"/>
    <dgm:cxn modelId="{13223217-EFEA-4994-A59C-6F3467C6515B}" type="presParOf" srcId="{D5389C82-4083-4CF0-8C39-F47FDBADDFB9}" destId="{BF0A4ED2-754C-4F2A-AECE-D24EE224E28F}" srcOrd="8" destOrd="0" presId="urn:microsoft.com/office/officeart/2018/2/layout/IconVerticalSolidList"/>
    <dgm:cxn modelId="{7CE682EC-8C50-4635-AEE0-581B7C2447D4}" type="presParOf" srcId="{BF0A4ED2-754C-4F2A-AECE-D24EE224E28F}" destId="{211CA863-D15E-4910-ADA7-803333E43CE3}" srcOrd="0" destOrd="0" presId="urn:microsoft.com/office/officeart/2018/2/layout/IconVerticalSolidList"/>
    <dgm:cxn modelId="{7434479D-2681-4C56-A864-3755913A1318}" type="presParOf" srcId="{BF0A4ED2-754C-4F2A-AECE-D24EE224E28F}" destId="{EB9EF0E9-2844-465F-B938-57779F5DDA47}" srcOrd="1" destOrd="0" presId="urn:microsoft.com/office/officeart/2018/2/layout/IconVerticalSolidList"/>
    <dgm:cxn modelId="{BCC47933-0F6F-4526-A284-5D6BABD175FF}" type="presParOf" srcId="{BF0A4ED2-754C-4F2A-AECE-D24EE224E28F}" destId="{4203E088-981B-4A2E-A9E0-83B143521FC5}" srcOrd="2" destOrd="0" presId="urn:microsoft.com/office/officeart/2018/2/layout/IconVerticalSolidList"/>
    <dgm:cxn modelId="{039D8365-C4B9-4905-B376-A12E1C37A05D}" type="presParOf" srcId="{BF0A4ED2-754C-4F2A-AECE-D24EE224E28F}" destId="{0D119AFB-1AFA-4D7B-BD70-A5B1BC4A6880}" srcOrd="3" destOrd="0" presId="urn:microsoft.com/office/officeart/2018/2/layout/IconVerticalSolidList"/>
    <dgm:cxn modelId="{82D2D8DF-9B42-4FB9-B69F-ED06648C00B4}" type="presParOf" srcId="{D5389C82-4083-4CF0-8C39-F47FDBADDFB9}" destId="{8F390774-DE5F-4B10-B37A-D70EC28120AB}" srcOrd="9" destOrd="0" presId="urn:microsoft.com/office/officeart/2018/2/layout/IconVerticalSolidList"/>
    <dgm:cxn modelId="{B57E7BBF-FF88-4BE9-820B-76B41D7B8AC7}" type="presParOf" srcId="{D5389C82-4083-4CF0-8C39-F47FDBADDFB9}" destId="{EC6018AE-F6A7-4DFF-8F18-C9A14B569719}" srcOrd="10" destOrd="0" presId="urn:microsoft.com/office/officeart/2018/2/layout/IconVerticalSolidList"/>
    <dgm:cxn modelId="{39EED58C-9FD9-4C17-BE37-2E702060FF6A}" type="presParOf" srcId="{EC6018AE-F6A7-4DFF-8F18-C9A14B569719}" destId="{728EEC7C-7EE9-4252-96C9-1D9F6377A5DD}" srcOrd="0" destOrd="0" presId="urn:microsoft.com/office/officeart/2018/2/layout/IconVerticalSolidList"/>
    <dgm:cxn modelId="{30EED622-3001-4245-96A6-D846445CAC4C}" type="presParOf" srcId="{EC6018AE-F6A7-4DFF-8F18-C9A14B569719}" destId="{84C54EB3-EF71-42ED-86B6-42EE85341FF5}" srcOrd="1" destOrd="0" presId="urn:microsoft.com/office/officeart/2018/2/layout/IconVerticalSolidList"/>
    <dgm:cxn modelId="{0FDBCF97-BAE8-4D32-BD43-617A0B2C445F}" type="presParOf" srcId="{EC6018AE-F6A7-4DFF-8F18-C9A14B569719}" destId="{E508306E-488A-452D-92B0-8BEDEE29B0F6}" srcOrd="2" destOrd="0" presId="urn:microsoft.com/office/officeart/2018/2/layout/IconVerticalSolidList"/>
    <dgm:cxn modelId="{2A369F10-09CA-4A57-895B-4657599FD5DF}" type="presParOf" srcId="{EC6018AE-F6A7-4DFF-8F18-C9A14B569719}" destId="{BB5EC0B7-15F5-4DBB-A152-C814A237B722}" srcOrd="3" destOrd="0" presId="urn:microsoft.com/office/officeart/2018/2/layout/IconVerticalSolidList"/>
    <dgm:cxn modelId="{67A81219-5B91-421E-B14B-2EBDC6667AC2}" type="presParOf" srcId="{D5389C82-4083-4CF0-8C39-F47FDBADDFB9}" destId="{5F3A8DD5-B261-443B-8D78-F71CF9CA642A}" srcOrd="11" destOrd="0" presId="urn:microsoft.com/office/officeart/2018/2/layout/IconVerticalSolidList"/>
    <dgm:cxn modelId="{4CD69FDE-E8CB-4A54-8302-B60268F5F557}" type="presParOf" srcId="{D5389C82-4083-4CF0-8C39-F47FDBADDFB9}" destId="{3F008FB1-684D-4501-9BD3-AD02DEF6680D}" srcOrd="12" destOrd="0" presId="urn:microsoft.com/office/officeart/2018/2/layout/IconVerticalSolidList"/>
    <dgm:cxn modelId="{416C13C8-7F34-4846-B78A-841C1CB445B9}" type="presParOf" srcId="{3F008FB1-684D-4501-9BD3-AD02DEF6680D}" destId="{BA8BAF66-53E6-40FD-BF2B-268B3E82FD29}" srcOrd="0" destOrd="0" presId="urn:microsoft.com/office/officeart/2018/2/layout/IconVerticalSolidList"/>
    <dgm:cxn modelId="{E045D2E2-FD81-4577-8E22-A9FD8A353DE2}" type="presParOf" srcId="{3F008FB1-684D-4501-9BD3-AD02DEF6680D}" destId="{091E6231-88ED-4645-A48E-6643313D8176}" srcOrd="1" destOrd="0" presId="urn:microsoft.com/office/officeart/2018/2/layout/IconVerticalSolidList"/>
    <dgm:cxn modelId="{9433D094-2692-471A-9F24-11DF57EC1732}" type="presParOf" srcId="{3F008FB1-684D-4501-9BD3-AD02DEF6680D}" destId="{2D53C4ED-C1D2-49FD-9C0E-9FC59BB0F623}" srcOrd="2" destOrd="0" presId="urn:microsoft.com/office/officeart/2018/2/layout/IconVerticalSolidList"/>
    <dgm:cxn modelId="{5CF38728-F33A-40B1-B974-943EB4A60236}" type="presParOf" srcId="{3F008FB1-684D-4501-9BD3-AD02DEF6680D}" destId="{DA363681-9806-4511-BFA8-E7982414E2B5}" srcOrd="3" destOrd="0" presId="urn:microsoft.com/office/officeart/2018/2/layout/IconVerticalSolidList"/>
    <dgm:cxn modelId="{993F7310-365E-4A79-8CA5-1E15F22F9275}" type="presParOf" srcId="{D5389C82-4083-4CF0-8C39-F47FDBADDFB9}" destId="{F8B42EBF-B229-46C0-9054-94D782D82757}" srcOrd="13" destOrd="0" presId="urn:microsoft.com/office/officeart/2018/2/layout/IconVerticalSolidList"/>
    <dgm:cxn modelId="{5D4C504F-9477-4E7B-95F4-25E7809CDCA7}" type="presParOf" srcId="{D5389C82-4083-4CF0-8C39-F47FDBADDFB9}" destId="{960D91F1-01C2-48DB-9200-8E822DA8032E}" srcOrd="14" destOrd="0" presId="urn:microsoft.com/office/officeart/2018/2/layout/IconVerticalSolidList"/>
    <dgm:cxn modelId="{CFAE78F7-3468-4EB5-9006-AC413FC77FF1}" type="presParOf" srcId="{960D91F1-01C2-48DB-9200-8E822DA8032E}" destId="{6EA43471-71C0-41FF-B024-86BD7EDADFDC}" srcOrd="0" destOrd="0" presId="urn:microsoft.com/office/officeart/2018/2/layout/IconVerticalSolidList"/>
    <dgm:cxn modelId="{BF826444-89FE-43FE-B40C-26A4E43EE8D1}" type="presParOf" srcId="{960D91F1-01C2-48DB-9200-8E822DA8032E}" destId="{6380E16D-B7FC-40A7-905B-2C46B147F82C}" srcOrd="1" destOrd="0" presId="urn:microsoft.com/office/officeart/2018/2/layout/IconVerticalSolidList"/>
    <dgm:cxn modelId="{26A5E07C-7C19-4C16-AEB3-B15D424FF3B0}" type="presParOf" srcId="{960D91F1-01C2-48DB-9200-8E822DA8032E}" destId="{0CA01D60-794B-4465-A1A0-10B125BD2E26}" srcOrd="2" destOrd="0" presId="urn:microsoft.com/office/officeart/2018/2/layout/IconVerticalSolidList"/>
    <dgm:cxn modelId="{73ACFF18-0CCC-48D8-B05F-967637C24AB3}" type="presParOf" srcId="{960D91F1-01C2-48DB-9200-8E822DA8032E}" destId="{65FF469B-8744-4207-B41F-A580140BB5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AF7B81-D9EC-482F-8AAD-3B47AAA8597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BE2891-D1C7-4529-9874-D21012470D63}">
      <dgm:prSet/>
      <dgm:spPr/>
      <dgm:t>
        <a:bodyPr/>
        <a:lstStyle/>
        <a:p>
          <a:r>
            <a:rPr lang="en-GB"/>
            <a:t>Dr. Helen Munro</a:t>
          </a:r>
          <a:endParaRPr lang="en-US"/>
        </a:p>
      </dgm:t>
    </dgm:pt>
    <dgm:pt modelId="{38DA84E4-954A-41AB-9739-159D6876BD7D}" type="parTrans" cxnId="{4DF49134-A9B6-4A3D-8590-E119F79AF26F}">
      <dgm:prSet/>
      <dgm:spPr/>
      <dgm:t>
        <a:bodyPr/>
        <a:lstStyle/>
        <a:p>
          <a:endParaRPr lang="en-US"/>
        </a:p>
      </dgm:t>
    </dgm:pt>
    <dgm:pt modelId="{E6FFFF03-B03E-46E6-8219-3B084235FF21}" type="sibTrans" cxnId="{4DF49134-A9B6-4A3D-8590-E119F79AF26F}">
      <dgm:prSet/>
      <dgm:spPr/>
      <dgm:t>
        <a:bodyPr/>
        <a:lstStyle/>
        <a:p>
          <a:endParaRPr lang="en-US"/>
        </a:p>
      </dgm:t>
    </dgm:pt>
    <dgm:pt modelId="{4E5F1466-7B57-42BE-9481-92279CD56B3B}">
      <dgm:prSet/>
      <dgm:spPr/>
      <dgm:t>
        <a:bodyPr/>
        <a:lstStyle/>
        <a:p>
          <a:r>
            <a:rPr lang="en-GB" dirty="0"/>
            <a:t>Lyndon Freeman, Lauren Davies, Sarah Rees and Lisa Humphrey</a:t>
          </a:r>
          <a:endParaRPr lang="en-US" dirty="0"/>
        </a:p>
      </dgm:t>
    </dgm:pt>
    <dgm:pt modelId="{BCA4805D-DFD3-4064-AC7A-B135753C6D35}" type="parTrans" cxnId="{81D914BE-4A78-47A4-BE5D-3C10504A8021}">
      <dgm:prSet/>
      <dgm:spPr/>
      <dgm:t>
        <a:bodyPr/>
        <a:lstStyle/>
        <a:p>
          <a:endParaRPr lang="en-US"/>
        </a:p>
      </dgm:t>
    </dgm:pt>
    <dgm:pt modelId="{BE288488-3DA1-408D-A6A4-A94800394C0C}" type="sibTrans" cxnId="{81D914BE-4A78-47A4-BE5D-3C10504A8021}">
      <dgm:prSet/>
      <dgm:spPr/>
      <dgm:t>
        <a:bodyPr/>
        <a:lstStyle/>
        <a:p>
          <a:endParaRPr lang="en-US"/>
        </a:p>
      </dgm:t>
    </dgm:pt>
    <dgm:pt modelId="{90E9D2BE-7F6C-4FE3-A89C-7304CE2194E6}">
      <dgm:prSet/>
      <dgm:spPr/>
      <dgm:t>
        <a:bodyPr/>
        <a:lstStyle/>
        <a:p>
          <a:r>
            <a:rPr lang="en-GB"/>
            <a:t>Dr. Tom Howson </a:t>
          </a:r>
          <a:endParaRPr lang="en-US"/>
        </a:p>
      </dgm:t>
    </dgm:pt>
    <dgm:pt modelId="{F7E561EC-86A6-4DB0-8422-66958E6EC3B4}" type="parTrans" cxnId="{EB7920BA-3B69-4515-9F80-4005E0C6EFD6}">
      <dgm:prSet/>
      <dgm:spPr/>
      <dgm:t>
        <a:bodyPr/>
        <a:lstStyle/>
        <a:p>
          <a:endParaRPr lang="en-US"/>
        </a:p>
      </dgm:t>
    </dgm:pt>
    <dgm:pt modelId="{4B662AB6-6352-45E6-B651-8463C0994A4A}" type="sibTrans" cxnId="{EB7920BA-3B69-4515-9F80-4005E0C6EFD6}">
      <dgm:prSet/>
      <dgm:spPr/>
      <dgm:t>
        <a:bodyPr/>
        <a:lstStyle/>
        <a:p>
          <a:endParaRPr lang="en-US"/>
        </a:p>
      </dgm:t>
    </dgm:pt>
    <dgm:pt modelId="{14BDCD27-309C-4F93-83EF-FAB121EF40FE}">
      <dgm:prSet/>
      <dgm:spPr/>
      <dgm:t>
        <a:bodyPr/>
        <a:lstStyle/>
        <a:p>
          <a:r>
            <a:rPr lang="en-GB" dirty="0"/>
            <a:t>The team in Cardigan Integrated Care Centre and </a:t>
          </a:r>
          <a:r>
            <a:rPr lang="en-GB" dirty="0" err="1"/>
            <a:t>Bronglias</a:t>
          </a:r>
          <a:endParaRPr lang="en-US" dirty="0"/>
        </a:p>
      </dgm:t>
    </dgm:pt>
    <dgm:pt modelId="{B0E68078-EF37-4B42-A081-7308A515EBA8}" type="parTrans" cxnId="{BEF280D0-46D8-40DF-890C-B876745BB96F}">
      <dgm:prSet/>
      <dgm:spPr/>
      <dgm:t>
        <a:bodyPr/>
        <a:lstStyle/>
        <a:p>
          <a:endParaRPr lang="en-US"/>
        </a:p>
      </dgm:t>
    </dgm:pt>
    <dgm:pt modelId="{ECCB1335-5B03-40B4-BB30-B1418190EB2A}" type="sibTrans" cxnId="{BEF280D0-46D8-40DF-890C-B876745BB96F}">
      <dgm:prSet/>
      <dgm:spPr/>
      <dgm:t>
        <a:bodyPr/>
        <a:lstStyle/>
        <a:p>
          <a:endParaRPr lang="en-US"/>
        </a:p>
      </dgm:t>
    </dgm:pt>
    <dgm:pt modelId="{9DEC78F5-6AA2-4D0D-AEE6-D04B397D1EF6}">
      <dgm:prSet/>
      <dgm:spPr/>
      <dgm:t>
        <a:bodyPr/>
        <a:lstStyle/>
        <a:p>
          <a:r>
            <a:rPr lang="en-GB" dirty="0"/>
            <a:t>Cardigan hospital league of friends </a:t>
          </a:r>
          <a:endParaRPr lang="en-US" dirty="0"/>
        </a:p>
      </dgm:t>
    </dgm:pt>
    <dgm:pt modelId="{6A9FEFC7-FF2E-40B9-A5A6-74A168672B0A}" type="parTrans" cxnId="{331AC555-0109-4DC8-89C8-F075C5F9C7A1}">
      <dgm:prSet/>
      <dgm:spPr/>
      <dgm:t>
        <a:bodyPr/>
        <a:lstStyle/>
        <a:p>
          <a:endParaRPr lang="en-US"/>
        </a:p>
      </dgm:t>
    </dgm:pt>
    <dgm:pt modelId="{9E1E93EA-6758-4585-B765-03ACFB278F52}" type="sibTrans" cxnId="{331AC555-0109-4DC8-89C8-F075C5F9C7A1}">
      <dgm:prSet/>
      <dgm:spPr/>
      <dgm:t>
        <a:bodyPr/>
        <a:lstStyle/>
        <a:p>
          <a:endParaRPr lang="en-US"/>
        </a:p>
      </dgm:t>
    </dgm:pt>
    <dgm:pt modelId="{88C127D9-2743-4534-93D9-9346BBEE8AA4}">
      <dgm:prSet/>
      <dgm:spPr/>
      <dgm:t>
        <a:bodyPr/>
        <a:lstStyle/>
        <a:p>
          <a:r>
            <a:rPr lang="en-GB"/>
            <a:t>Christian Newman and Iwan Williams-Evans</a:t>
          </a:r>
          <a:endParaRPr lang="en-US"/>
        </a:p>
      </dgm:t>
    </dgm:pt>
    <dgm:pt modelId="{D472D4B5-0B9C-4DCC-B8F2-B4145643C445}" type="parTrans" cxnId="{38A7593C-3F90-4CC5-A432-6F7D1478E7A7}">
      <dgm:prSet/>
      <dgm:spPr/>
      <dgm:t>
        <a:bodyPr/>
        <a:lstStyle/>
        <a:p>
          <a:endParaRPr lang="en-US"/>
        </a:p>
      </dgm:t>
    </dgm:pt>
    <dgm:pt modelId="{ECEFCE69-C64D-4932-A083-8263A11D7CB6}" type="sibTrans" cxnId="{38A7593C-3F90-4CC5-A432-6F7D1478E7A7}">
      <dgm:prSet/>
      <dgm:spPr/>
      <dgm:t>
        <a:bodyPr/>
        <a:lstStyle/>
        <a:p>
          <a:endParaRPr lang="en-US"/>
        </a:p>
      </dgm:t>
    </dgm:pt>
    <dgm:pt modelId="{A6552D7B-3A92-4B3A-8E2A-8416CAE6BCBE}">
      <dgm:prSet/>
      <dgm:spPr/>
      <dgm:t>
        <a:bodyPr/>
        <a:lstStyle/>
        <a:p>
          <a:r>
            <a:rPr lang="en-GB"/>
            <a:t>Sally Davey and  Steven Johnson </a:t>
          </a:r>
          <a:endParaRPr lang="en-US"/>
        </a:p>
      </dgm:t>
    </dgm:pt>
    <dgm:pt modelId="{61185B24-21BD-4053-A66E-D4F6683F2536}" type="parTrans" cxnId="{681B4B82-D547-434B-B9F6-33BE95773C39}">
      <dgm:prSet/>
      <dgm:spPr/>
      <dgm:t>
        <a:bodyPr/>
        <a:lstStyle/>
        <a:p>
          <a:endParaRPr lang="en-US"/>
        </a:p>
      </dgm:t>
    </dgm:pt>
    <dgm:pt modelId="{4F4D0EBC-0FF7-45B2-8F80-50F4FD21B9F6}" type="sibTrans" cxnId="{681B4B82-D547-434B-B9F6-33BE95773C39}">
      <dgm:prSet/>
      <dgm:spPr/>
      <dgm:t>
        <a:bodyPr/>
        <a:lstStyle/>
        <a:p>
          <a:endParaRPr lang="en-US"/>
        </a:p>
      </dgm:t>
    </dgm:pt>
    <dgm:pt modelId="{1D4D43BF-21A8-4B21-807B-AE17709CB34B}">
      <dgm:prSet/>
      <dgm:spPr/>
      <dgm:t>
        <a:bodyPr/>
        <a:lstStyle/>
        <a:p>
          <a:r>
            <a:rPr lang="en-GB" dirty="0"/>
            <a:t>Helena Clarke </a:t>
          </a:r>
          <a:endParaRPr lang="en-US" dirty="0"/>
        </a:p>
      </dgm:t>
    </dgm:pt>
    <dgm:pt modelId="{30186DB5-733B-41AD-8DA2-39E1F589CB82}" type="parTrans" cxnId="{676754D0-330F-4CA7-9226-D3585BC2A9D7}">
      <dgm:prSet/>
      <dgm:spPr/>
      <dgm:t>
        <a:bodyPr/>
        <a:lstStyle/>
        <a:p>
          <a:endParaRPr lang="en-US"/>
        </a:p>
      </dgm:t>
    </dgm:pt>
    <dgm:pt modelId="{868843E3-634A-4783-8202-64D5CDA055F7}" type="sibTrans" cxnId="{676754D0-330F-4CA7-9226-D3585BC2A9D7}">
      <dgm:prSet/>
      <dgm:spPr/>
      <dgm:t>
        <a:bodyPr/>
        <a:lstStyle/>
        <a:p>
          <a:endParaRPr lang="en-US"/>
        </a:p>
      </dgm:t>
    </dgm:pt>
    <dgm:pt modelId="{492AC800-A40B-495A-AC9D-4C4F74C241C1}">
      <dgm:prSet/>
      <dgm:spPr/>
      <dgm:t>
        <a:bodyPr/>
        <a:lstStyle/>
        <a:p>
          <a:r>
            <a:rPr lang="en-GB"/>
            <a:t>Jane Hanford and  Sherene Reardon-John</a:t>
          </a:r>
          <a:endParaRPr lang="en-US"/>
        </a:p>
      </dgm:t>
    </dgm:pt>
    <dgm:pt modelId="{A34B4D95-ADD1-4F93-BB16-B1E34E7C5C20}" type="parTrans" cxnId="{1C80ACB3-BBC0-4A9F-BC32-F1A8A9FB0139}">
      <dgm:prSet/>
      <dgm:spPr/>
      <dgm:t>
        <a:bodyPr/>
        <a:lstStyle/>
        <a:p>
          <a:endParaRPr lang="en-US"/>
        </a:p>
      </dgm:t>
    </dgm:pt>
    <dgm:pt modelId="{9B28BE65-ED3F-4D6C-8580-B7CC0683A4E2}" type="sibTrans" cxnId="{1C80ACB3-BBC0-4A9F-BC32-F1A8A9FB0139}">
      <dgm:prSet/>
      <dgm:spPr/>
      <dgm:t>
        <a:bodyPr/>
        <a:lstStyle/>
        <a:p>
          <a:endParaRPr lang="en-US"/>
        </a:p>
      </dgm:t>
    </dgm:pt>
    <dgm:pt modelId="{6D196796-1F61-40CB-946E-B1E9BA301A73}" type="pres">
      <dgm:prSet presAssocID="{4DAF7B81-D9EC-482F-8AAD-3B47AAA8597E}" presName="linear" presStyleCnt="0">
        <dgm:presLayoutVars>
          <dgm:animLvl val="lvl"/>
          <dgm:resizeHandles val="exact"/>
        </dgm:presLayoutVars>
      </dgm:prSet>
      <dgm:spPr/>
    </dgm:pt>
    <dgm:pt modelId="{2DBE3933-F393-4B8B-9363-B06D897E476E}" type="pres">
      <dgm:prSet presAssocID="{85BE2891-D1C7-4529-9874-D21012470D63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98990FB7-2596-4102-B13B-C1E68336C721}" type="pres">
      <dgm:prSet presAssocID="{E6FFFF03-B03E-46E6-8219-3B084235FF21}" presName="spacer" presStyleCnt="0"/>
      <dgm:spPr/>
    </dgm:pt>
    <dgm:pt modelId="{62720E69-F3EA-49C1-ADF7-01F30F459CDF}" type="pres">
      <dgm:prSet presAssocID="{4E5F1466-7B57-42BE-9481-92279CD56B3B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2A8B302D-D627-4BBD-9C88-C3AEBEBEA92A}" type="pres">
      <dgm:prSet presAssocID="{BE288488-3DA1-408D-A6A4-A94800394C0C}" presName="spacer" presStyleCnt="0"/>
      <dgm:spPr/>
    </dgm:pt>
    <dgm:pt modelId="{BBD54C3A-E303-471D-9B5B-D8669E83C990}" type="pres">
      <dgm:prSet presAssocID="{90E9D2BE-7F6C-4FE3-A89C-7304CE2194E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0C22FB44-7AE0-4508-A299-6AE638A410D5}" type="pres">
      <dgm:prSet presAssocID="{4B662AB6-6352-45E6-B651-8463C0994A4A}" presName="spacer" presStyleCnt="0"/>
      <dgm:spPr/>
    </dgm:pt>
    <dgm:pt modelId="{9A3BE8DC-DCC5-4B09-A567-E2314DBC5167}" type="pres">
      <dgm:prSet presAssocID="{14BDCD27-309C-4F93-83EF-FAB121EF40FE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F7E989A9-45F3-487B-ABEB-3AC1178F830D}" type="pres">
      <dgm:prSet presAssocID="{ECCB1335-5B03-40B4-BB30-B1418190EB2A}" presName="spacer" presStyleCnt="0"/>
      <dgm:spPr/>
    </dgm:pt>
    <dgm:pt modelId="{65445394-F7DB-4B46-92A9-3474C19BB70C}" type="pres">
      <dgm:prSet presAssocID="{9DEC78F5-6AA2-4D0D-AEE6-D04B397D1EF6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2A7D213C-9E74-4DD4-97A2-257CBD83929F}" type="pres">
      <dgm:prSet presAssocID="{9E1E93EA-6758-4585-B765-03ACFB278F52}" presName="spacer" presStyleCnt="0"/>
      <dgm:spPr/>
    </dgm:pt>
    <dgm:pt modelId="{1283CB9C-5B4C-4763-913F-5995E473031B}" type="pres">
      <dgm:prSet presAssocID="{88C127D9-2743-4534-93D9-9346BBEE8AA4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DB13B910-378B-4561-A126-9844730D88A3}" type="pres">
      <dgm:prSet presAssocID="{ECEFCE69-C64D-4932-A083-8263A11D7CB6}" presName="spacer" presStyleCnt="0"/>
      <dgm:spPr/>
    </dgm:pt>
    <dgm:pt modelId="{0D1EECA9-B8C2-4FD5-AA96-D462293FCCFB}" type="pres">
      <dgm:prSet presAssocID="{A6552D7B-3A92-4B3A-8E2A-8416CAE6BCB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1EC2F0B3-D361-4440-B1FB-EF1FB9E6782C}" type="pres">
      <dgm:prSet presAssocID="{4F4D0EBC-0FF7-45B2-8F80-50F4FD21B9F6}" presName="spacer" presStyleCnt="0"/>
      <dgm:spPr/>
    </dgm:pt>
    <dgm:pt modelId="{E49D867B-40F6-4D01-A8FF-AAC3738445A8}" type="pres">
      <dgm:prSet presAssocID="{1D4D43BF-21A8-4B21-807B-AE17709CB34B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59C35F9-C8CD-42DE-AFBD-52D96DB7E18A}" type="pres">
      <dgm:prSet presAssocID="{868843E3-634A-4783-8202-64D5CDA055F7}" presName="spacer" presStyleCnt="0"/>
      <dgm:spPr/>
    </dgm:pt>
    <dgm:pt modelId="{CD6C2947-3384-4CAE-9482-653225A5E724}" type="pres">
      <dgm:prSet presAssocID="{492AC800-A40B-495A-AC9D-4C4F74C241C1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10BC6706-80FB-4593-A672-470CDF474D98}" type="presOf" srcId="{85BE2891-D1C7-4529-9874-D21012470D63}" destId="{2DBE3933-F393-4B8B-9363-B06D897E476E}" srcOrd="0" destOrd="0" presId="urn:microsoft.com/office/officeart/2005/8/layout/vList2"/>
    <dgm:cxn modelId="{384C191F-B846-4835-B0CB-F99151361758}" type="presOf" srcId="{88C127D9-2743-4534-93D9-9346BBEE8AA4}" destId="{1283CB9C-5B4C-4763-913F-5995E473031B}" srcOrd="0" destOrd="0" presId="urn:microsoft.com/office/officeart/2005/8/layout/vList2"/>
    <dgm:cxn modelId="{0A51A92A-5935-4FF8-B33A-8BCE17BD2915}" type="presOf" srcId="{1D4D43BF-21A8-4B21-807B-AE17709CB34B}" destId="{E49D867B-40F6-4D01-A8FF-AAC3738445A8}" srcOrd="0" destOrd="0" presId="urn:microsoft.com/office/officeart/2005/8/layout/vList2"/>
    <dgm:cxn modelId="{4DF49134-A9B6-4A3D-8590-E119F79AF26F}" srcId="{4DAF7B81-D9EC-482F-8AAD-3B47AAA8597E}" destId="{85BE2891-D1C7-4529-9874-D21012470D63}" srcOrd="0" destOrd="0" parTransId="{38DA84E4-954A-41AB-9739-159D6876BD7D}" sibTransId="{E6FFFF03-B03E-46E6-8219-3B084235FF21}"/>
    <dgm:cxn modelId="{38A7593C-3F90-4CC5-A432-6F7D1478E7A7}" srcId="{4DAF7B81-D9EC-482F-8AAD-3B47AAA8597E}" destId="{88C127D9-2743-4534-93D9-9346BBEE8AA4}" srcOrd="5" destOrd="0" parTransId="{D472D4B5-0B9C-4DCC-B8F2-B4145643C445}" sibTransId="{ECEFCE69-C64D-4932-A083-8263A11D7CB6}"/>
    <dgm:cxn modelId="{331AC555-0109-4DC8-89C8-F075C5F9C7A1}" srcId="{4DAF7B81-D9EC-482F-8AAD-3B47AAA8597E}" destId="{9DEC78F5-6AA2-4D0D-AEE6-D04B397D1EF6}" srcOrd="4" destOrd="0" parTransId="{6A9FEFC7-FF2E-40B9-A5A6-74A168672B0A}" sibTransId="{9E1E93EA-6758-4585-B765-03ACFB278F52}"/>
    <dgm:cxn modelId="{B03E1076-598C-4752-A942-F3E157328FAF}" type="presOf" srcId="{492AC800-A40B-495A-AC9D-4C4F74C241C1}" destId="{CD6C2947-3384-4CAE-9482-653225A5E724}" srcOrd="0" destOrd="0" presId="urn:microsoft.com/office/officeart/2005/8/layout/vList2"/>
    <dgm:cxn modelId="{681B4B82-D547-434B-B9F6-33BE95773C39}" srcId="{4DAF7B81-D9EC-482F-8AAD-3B47AAA8597E}" destId="{A6552D7B-3A92-4B3A-8E2A-8416CAE6BCBE}" srcOrd="6" destOrd="0" parTransId="{61185B24-21BD-4053-A66E-D4F6683F2536}" sibTransId="{4F4D0EBC-0FF7-45B2-8F80-50F4FD21B9F6}"/>
    <dgm:cxn modelId="{1C80ACB3-BBC0-4A9F-BC32-F1A8A9FB0139}" srcId="{4DAF7B81-D9EC-482F-8AAD-3B47AAA8597E}" destId="{492AC800-A40B-495A-AC9D-4C4F74C241C1}" srcOrd="8" destOrd="0" parTransId="{A34B4D95-ADD1-4F93-BB16-B1E34E7C5C20}" sibTransId="{9B28BE65-ED3F-4D6C-8580-B7CC0683A4E2}"/>
    <dgm:cxn modelId="{EB7920BA-3B69-4515-9F80-4005E0C6EFD6}" srcId="{4DAF7B81-D9EC-482F-8AAD-3B47AAA8597E}" destId="{90E9D2BE-7F6C-4FE3-A89C-7304CE2194E6}" srcOrd="2" destOrd="0" parTransId="{F7E561EC-86A6-4DB0-8422-66958E6EC3B4}" sibTransId="{4B662AB6-6352-45E6-B651-8463C0994A4A}"/>
    <dgm:cxn modelId="{81D914BE-4A78-47A4-BE5D-3C10504A8021}" srcId="{4DAF7B81-D9EC-482F-8AAD-3B47AAA8597E}" destId="{4E5F1466-7B57-42BE-9481-92279CD56B3B}" srcOrd="1" destOrd="0" parTransId="{BCA4805D-DFD3-4064-AC7A-B135753C6D35}" sibTransId="{BE288488-3DA1-408D-A6A4-A94800394C0C}"/>
    <dgm:cxn modelId="{5F4E45C8-C1C7-4AAD-9C92-F901090033D1}" type="presOf" srcId="{90E9D2BE-7F6C-4FE3-A89C-7304CE2194E6}" destId="{BBD54C3A-E303-471D-9B5B-D8669E83C990}" srcOrd="0" destOrd="0" presId="urn:microsoft.com/office/officeart/2005/8/layout/vList2"/>
    <dgm:cxn modelId="{676754D0-330F-4CA7-9226-D3585BC2A9D7}" srcId="{4DAF7B81-D9EC-482F-8AAD-3B47AAA8597E}" destId="{1D4D43BF-21A8-4B21-807B-AE17709CB34B}" srcOrd="7" destOrd="0" parTransId="{30186DB5-733B-41AD-8DA2-39E1F589CB82}" sibTransId="{868843E3-634A-4783-8202-64D5CDA055F7}"/>
    <dgm:cxn modelId="{BEF280D0-46D8-40DF-890C-B876745BB96F}" srcId="{4DAF7B81-D9EC-482F-8AAD-3B47AAA8597E}" destId="{14BDCD27-309C-4F93-83EF-FAB121EF40FE}" srcOrd="3" destOrd="0" parTransId="{B0E68078-EF37-4B42-A081-7308A515EBA8}" sibTransId="{ECCB1335-5B03-40B4-BB30-B1418190EB2A}"/>
    <dgm:cxn modelId="{189813D1-A6F9-41C7-B246-4ED1CE95DE89}" type="presOf" srcId="{4DAF7B81-D9EC-482F-8AAD-3B47AAA8597E}" destId="{6D196796-1F61-40CB-946E-B1E9BA301A73}" srcOrd="0" destOrd="0" presId="urn:microsoft.com/office/officeart/2005/8/layout/vList2"/>
    <dgm:cxn modelId="{A8DC2EDF-C4BB-4551-943B-0D710C589067}" type="presOf" srcId="{14BDCD27-309C-4F93-83EF-FAB121EF40FE}" destId="{9A3BE8DC-DCC5-4B09-A567-E2314DBC5167}" srcOrd="0" destOrd="0" presId="urn:microsoft.com/office/officeart/2005/8/layout/vList2"/>
    <dgm:cxn modelId="{1FD27DEA-F29E-4E0C-B0FB-D1AB7E838D4E}" type="presOf" srcId="{4E5F1466-7B57-42BE-9481-92279CD56B3B}" destId="{62720E69-F3EA-49C1-ADF7-01F30F459CDF}" srcOrd="0" destOrd="0" presId="urn:microsoft.com/office/officeart/2005/8/layout/vList2"/>
    <dgm:cxn modelId="{C64A3FF7-6AB3-4B31-A0D9-C0670D0150F4}" type="presOf" srcId="{A6552D7B-3A92-4B3A-8E2A-8416CAE6BCBE}" destId="{0D1EECA9-B8C2-4FD5-AA96-D462293FCCFB}" srcOrd="0" destOrd="0" presId="urn:microsoft.com/office/officeart/2005/8/layout/vList2"/>
    <dgm:cxn modelId="{A918CDFC-5633-4C4B-9E8C-15B359C3549A}" type="presOf" srcId="{9DEC78F5-6AA2-4D0D-AEE6-D04B397D1EF6}" destId="{65445394-F7DB-4B46-92A9-3474C19BB70C}" srcOrd="0" destOrd="0" presId="urn:microsoft.com/office/officeart/2005/8/layout/vList2"/>
    <dgm:cxn modelId="{B1917097-78B2-4201-B6E1-107571AC545B}" type="presParOf" srcId="{6D196796-1F61-40CB-946E-B1E9BA301A73}" destId="{2DBE3933-F393-4B8B-9363-B06D897E476E}" srcOrd="0" destOrd="0" presId="urn:microsoft.com/office/officeart/2005/8/layout/vList2"/>
    <dgm:cxn modelId="{811399EF-2AF1-43D8-BF91-CEA019A8E80C}" type="presParOf" srcId="{6D196796-1F61-40CB-946E-B1E9BA301A73}" destId="{98990FB7-2596-4102-B13B-C1E68336C721}" srcOrd="1" destOrd="0" presId="urn:microsoft.com/office/officeart/2005/8/layout/vList2"/>
    <dgm:cxn modelId="{0391C0C3-EE40-4660-8F20-BC44693BB993}" type="presParOf" srcId="{6D196796-1F61-40CB-946E-B1E9BA301A73}" destId="{62720E69-F3EA-49C1-ADF7-01F30F459CDF}" srcOrd="2" destOrd="0" presId="urn:microsoft.com/office/officeart/2005/8/layout/vList2"/>
    <dgm:cxn modelId="{71EE7E6F-2AEE-4EB9-BADF-CCCE679E2757}" type="presParOf" srcId="{6D196796-1F61-40CB-946E-B1E9BA301A73}" destId="{2A8B302D-D627-4BBD-9C88-C3AEBEBEA92A}" srcOrd="3" destOrd="0" presId="urn:microsoft.com/office/officeart/2005/8/layout/vList2"/>
    <dgm:cxn modelId="{CEAD6500-22C6-416B-BB10-F7242A7A45DC}" type="presParOf" srcId="{6D196796-1F61-40CB-946E-B1E9BA301A73}" destId="{BBD54C3A-E303-471D-9B5B-D8669E83C990}" srcOrd="4" destOrd="0" presId="urn:microsoft.com/office/officeart/2005/8/layout/vList2"/>
    <dgm:cxn modelId="{52F85703-1A90-4511-9DF9-07BCB7F77DCA}" type="presParOf" srcId="{6D196796-1F61-40CB-946E-B1E9BA301A73}" destId="{0C22FB44-7AE0-4508-A299-6AE638A410D5}" srcOrd="5" destOrd="0" presId="urn:microsoft.com/office/officeart/2005/8/layout/vList2"/>
    <dgm:cxn modelId="{C46FBC33-DCF2-4AC9-BC32-400C2D160CB1}" type="presParOf" srcId="{6D196796-1F61-40CB-946E-B1E9BA301A73}" destId="{9A3BE8DC-DCC5-4B09-A567-E2314DBC5167}" srcOrd="6" destOrd="0" presId="urn:microsoft.com/office/officeart/2005/8/layout/vList2"/>
    <dgm:cxn modelId="{96A94E8A-A02C-4442-9007-84B1109670D8}" type="presParOf" srcId="{6D196796-1F61-40CB-946E-B1E9BA301A73}" destId="{F7E989A9-45F3-487B-ABEB-3AC1178F830D}" srcOrd="7" destOrd="0" presId="urn:microsoft.com/office/officeart/2005/8/layout/vList2"/>
    <dgm:cxn modelId="{807D6C29-CA9C-46D9-8B1E-601C8FA3D927}" type="presParOf" srcId="{6D196796-1F61-40CB-946E-B1E9BA301A73}" destId="{65445394-F7DB-4B46-92A9-3474C19BB70C}" srcOrd="8" destOrd="0" presId="urn:microsoft.com/office/officeart/2005/8/layout/vList2"/>
    <dgm:cxn modelId="{B3EA783B-7E3C-4026-BC9A-05CE62735612}" type="presParOf" srcId="{6D196796-1F61-40CB-946E-B1E9BA301A73}" destId="{2A7D213C-9E74-4DD4-97A2-257CBD83929F}" srcOrd="9" destOrd="0" presId="urn:microsoft.com/office/officeart/2005/8/layout/vList2"/>
    <dgm:cxn modelId="{13D52CBB-2A74-4E16-A941-BB0893F37F6E}" type="presParOf" srcId="{6D196796-1F61-40CB-946E-B1E9BA301A73}" destId="{1283CB9C-5B4C-4763-913F-5995E473031B}" srcOrd="10" destOrd="0" presId="urn:microsoft.com/office/officeart/2005/8/layout/vList2"/>
    <dgm:cxn modelId="{3EF17D01-6032-434E-8C02-3B07A540F313}" type="presParOf" srcId="{6D196796-1F61-40CB-946E-B1E9BA301A73}" destId="{DB13B910-378B-4561-A126-9844730D88A3}" srcOrd="11" destOrd="0" presId="urn:microsoft.com/office/officeart/2005/8/layout/vList2"/>
    <dgm:cxn modelId="{AD35A279-FCCB-4395-8486-E784E9CB8D7B}" type="presParOf" srcId="{6D196796-1F61-40CB-946E-B1E9BA301A73}" destId="{0D1EECA9-B8C2-4FD5-AA96-D462293FCCFB}" srcOrd="12" destOrd="0" presId="urn:microsoft.com/office/officeart/2005/8/layout/vList2"/>
    <dgm:cxn modelId="{4F8B2F52-3E38-49A8-9167-AEEBA7E4776F}" type="presParOf" srcId="{6D196796-1F61-40CB-946E-B1E9BA301A73}" destId="{1EC2F0B3-D361-4440-B1FB-EF1FB9E6782C}" srcOrd="13" destOrd="0" presId="urn:microsoft.com/office/officeart/2005/8/layout/vList2"/>
    <dgm:cxn modelId="{B41DD2A9-964B-4DC1-A58F-47892A1294ED}" type="presParOf" srcId="{6D196796-1F61-40CB-946E-B1E9BA301A73}" destId="{E49D867B-40F6-4D01-A8FF-AAC3738445A8}" srcOrd="14" destOrd="0" presId="urn:microsoft.com/office/officeart/2005/8/layout/vList2"/>
    <dgm:cxn modelId="{C757DBF2-4C9D-4F07-B769-FB4C7EF0D398}" type="presParOf" srcId="{6D196796-1F61-40CB-946E-B1E9BA301A73}" destId="{759C35F9-C8CD-42DE-AFBD-52D96DB7E18A}" srcOrd="15" destOrd="0" presId="urn:microsoft.com/office/officeart/2005/8/layout/vList2"/>
    <dgm:cxn modelId="{C746F17F-83F6-465A-8D6E-2B5A6C2507DD}" type="presParOf" srcId="{6D196796-1F61-40CB-946E-B1E9BA301A73}" destId="{CD6C2947-3384-4CAE-9482-653225A5E72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EDFDC-6EB4-4D09-8B70-7455D1E7D9FD}">
      <dsp:nvSpPr>
        <dsp:cNvPr id="0" name=""/>
        <dsp:cNvSpPr/>
      </dsp:nvSpPr>
      <dsp:spPr>
        <a:xfrm>
          <a:off x="9451" y="848406"/>
          <a:ext cx="2824953" cy="169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Best practice </a:t>
          </a:r>
        </a:p>
      </dsp:txBody>
      <dsp:txXfrm>
        <a:off x="59095" y="898050"/>
        <a:ext cx="2725665" cy="1595683"/>
      </dsp:txXfrm>
    </dsp:sp>
    <dsp:sp modelId="{54C7F5C2-DC96-481A-B0AE-5752DC5B8E98}">
      <dsp:nvSpPr>
        <dsp:cNvPr id="0" name=""/>
        <dsp:cNvSpPr/>
      </dsp:nvSpPr>
      <dsp:spPr>
        <a:xfrm>
          <a:off x="3116899" y="1345598"/>
          <a:ext cx="598890" cy="700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3116899" y="1485716"/>
        <a:ext cx="419223" cy="420352"/>
      </dsp:txXfrm>
    </dsp:sp>
    <dsp:sp modelId="{DA79372A-068E-4095-A3B4-437C40880C52}">
      <dsp:nvSpPr>
        <dsp:cNvPr id="0" name=""/>
        <dsp:cNvSpPr/>
      </dsp:nvSpPr>
      <dsp:spPr>
        <a:xfrm>
          <a:off x="3964385" y="848406"/>
          <a:ext cx="2824953" cy="169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Clinician with ultrasound and specialist experience </a:t>
          </a:r>
        </a:p>
      </dsp:txBody>
      <dsp:txXfrm>
        <a:off x="4014029" y="898050"/>
        <a:ext cx="2725665" cy="1595683"/>
      </dsp:txXfrm>
    </dsp:sp>
    <dsp:sp modelId="{BA7E1463-43E9-42BA-98D6-180E9723ECE8}">
      <dsp:nvSpPr>
        <dsp:cNvPr id="0" name=""/>
        <dsp:cNvSpPr/>
      </dsp:nvSpPr>
      <dsp:spPr>
        <a:xfrm>
          <a:off x="7071834" y="1345598"/>
          <a:ext cx="598890" cy="700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7071834" y="1485716"/>
        <a:ext cx="419223" cy="420352"/>
      </dsp:txXfrm>
    </dsp:sp>
    <dsp:sp modelId="{3F5F1E83-ED26-4E29-BCF4-079E1A1E43ED}">
      <dsp:nvSpPr>
        <dsp:cNvPr id="0" name=""/>
        <dsp:cNvSpPr/>
      </dsp:nvSpPr>
      <dsp:spPr>
        <a:xfrm>
          <a:off x="7919320" y="848406"/>
          <a:ext cx="2824953" cy="169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Single appointment pathway</a:t>
          </a:r>
        </a:p>
      </dsp:txBody>
      <dsp:txXfrm>
        <a:off x="7968964" y="898050"/>
        <a:ext cx="2725665" cy="1595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B4E54-0E98-4CAB-80A5-5A51BF0E6E36}">
      <dsp:nvSpPr>
        <dsp:cNvPr id="0" name=""/>
        <dsp:cNvSpPr/>
      </dsp:nvSpPr>
      <dsp:spPr>
        <a:xfrm>
          <a:off x="0" y="670"/>
          <a:ext cx="6254724" cy="5632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72C07-A53D-4BBD-BE63-276F2ED99CD8}">
      <dsp:nvSpPr>
        <dsp:cNvPr id="0" name=""/>
        <dsp:cNvSpPr/>
      </dsp:nvSpPr>
      <dsp:spPr>
        <a:xfrm>
          <a:off x="170374" y="127395"/>
          <a:ext cx="309771" cy="3097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CA39A-6B18-4ADA-B87B-DA56362AA40D}">
      <dsp:nvSpPr>
        <dsp:cNvPr id="0" name=""/>
        <dsp:cNvSpPr/>
      </dsp:nvSpPr>
      <dsp:spPr>
        <a:xfrm>
          <a:off x="650520" y="670"/>
          <a:ext cx="5604203" cy="56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08" tIns="59608" rIns="59608" bIns="596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NHS waiting lists fall </a:t>
          </a:r>
          <a:endParaRPr lang="en-US" sz="1600" kern="1200" dirty="0"/>
        </a:p>
      </dsp:txBody>
      <dsp:txXfrm>
        <a:off x="650520" y="670"/>
        <a:ext cx="5604203" cy="563221"/>
      </dsp:txXfrm>
    </dsp:sp>
    <dsp:sp modelId="{F2F47B9A-7B2A-4CD5-8755-1E93D3C4F029}">
      <dsp:nvSpPr>
        <dsp:cNvPr id="0" name=""/>
        <dsp:cNvSpPr/>
      </dsp:nvSpPr>
      <dsp:spPr>
        <a:xfrm>
          <a:off x="0" y="704697"/>
          <a:ext cx="6254724" cy="5632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D2567-729A-4020-A366-82F2D10B52AC}">
      <dsp:nvSpPr>
        <dsp:cNvPr id="0" name=""/>
        <dsp:cNvSpPr/>
      </dsp:nvSpPr>
      <dsp:spPr>
        <a:xfrm>
          <a:off x="170374" y="831422"/>
          <a:ext cx="309771" cy="3097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D8505-2002-4EF4-A309-4E1A806F4E3D}">
      <dsp:nvSpPr>
        <dsp:cNvPr id="0" name=""/>
        <dsp:cNvSpPr/>
      </dsp:nvSpPr>
      <dsp:spPr>
        <a:xfrm>
          <a:off x="650520" y="704697"/>
          <a:ext cx="5604203" cy="56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08" tIns="59608" rIns="59608" bIns="596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Improved recruitment and retention  </a:t>
          </a:r>
          <a:endParaRPr lang="en-US" sz="1600" kern="1200" dirty="0"/>
        </a:p>
      </dsp:txBody>
      <dsp:txXfrm>
        <a:off x="650520" y="704697"/>
        <a:ext cx="5604203" cy="563221"/>
      </dsp:txXfrm>
    </dsp:sp>
    <dsp:sp modelId="{67D47042-8392-4EAA-8B9D-21EA6FB0E1A9}">
      <dsp:nvSpPr>
        <dsp:cNvPr id="0" name=""/>
        <dsp:cNvSpPr/>
      </dsp:nvSpPr>
      <dsp:spPr>
        <a:xfrm>
          <a:off x="0" y="1408724"/>
          <a:ext cx="6254724" cy="5632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1F752-ACD8-4F08-BF8E-12E25C9C6AC4}">
      <dsp:nvSpPr>
        <dsp:cNvPr id="0" name=""/>
        <dsp:cNvSpPr/>
      </dsp:nvSpPr>
      <dsp:spPr>
        <a:xfrm>
          <a:off x="170374" y="1535448"/>
          <a:ext cx="309771" cy="30977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A0EF8-2C8E-47A4-BF9A-C21BEA62DFCC}">
      <dsp:nvSpPr>
        <dsp:cNvPr id="0" name=""/>
        <dsp:cNvSpPr/>
      </dsp:nvSpPr>
      <dsp:spPr>
        <a:xfrm>
          <a:off x="650520" y="1408724"/>
          <a:ext cx="5604203" cy="56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08" tIns="59608" rIns="59608" bIns="596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Demand managed </a:t>
          </a:r>
          <a:endParaRPr lang="en-US" sz="1600" kern="1200" dirty="0"/>
        </a:p>
      </dsp:txBody>
      <dsp:txXfrm>
        <a:off x="650520" y="1408724"/>
        <a:ext cx="5604203" cy="563221"/>
      </dsp:txXfrm>
    </dsp:sp>
    <dsp:sp modelId="{1454CFD4-90EB-4E78-AF8D-0ABC3E9FB5F8}">
      <dsp:nvSpPr>
        <dsp:cNvPr id="0" name=""/>
        <dsp:cNvSpPr/>
      </dsp:nvSpPr>
      <dsp:spPr>
        <a:xfrm>
          <a:off x="0" y="2112750"/>
          <a:ext cx="6254724" cy="5632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3D3EF-79E1-435E-83FE-9812F751D6F0}">
      <dsp:nvSpPr>
        <dsp:cNvPr id="0" name=""/>
        <dsp:cNvSpPr/>
      </dsp:nvSpPr>
      <dsp:spPr>
        <a:xfrm>
          <a:off x="170374" y="2239475"/>
          <a:ext cx="309771" cy="3097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02739-103E-4775-8F90-61D301166052}">
      <dsp:nvSpPr>
        <dsp:cNvPr id="0" name=""/>
        <dsp:cNvSpPr/>
      </dsp:nvSpPr>
      <dsp:spPr>
        <a:xfrm>
          <a:off x="650520" y="2112750"/>
          <a:ext cx="5604203" cy="56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08" tIns="59608" rIns="59608" bIns="596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Better investment through resource release incentives </a:t>
          </a:r>
          <a:endParaRPr lang="en-US" sz="1600" kern="1200" dirty="0"/>
        </a:p>
      </dsp:txBody>
      <dsp:txXfrm>
        <a:off x="650520" y="2112750"/>
        <a:ext cx="5604203" cy="563221"/>
      </dsp:txXfrm>
    </dsp:sp>
    <dsp:sp modelId="{211CA863-D15E-4910-ADA7-803333E43CE3}">
      <dsp:nvSpPr>
        <dsp:cNvPr id="0" name=""/>
        <dsp:cNvSpPr/>
      </dsp:nvSpPr>
      <dsp:spPr>
        <a:xfrm>
          <a:off x="0" y="2816777"/>
          <a:ext cx="6254724" cy="5632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EF0E9-2844-465F-B938-57779F5DDA47}">
      <dsp:nvSpPr>
        <dsp:cNvPr id="0" name=""/>
        <dsp:cNvSpPr/>
      </dsp:nvSpPr>
      <dsp:spPr>
        <a:xfrm>
          <a:off x="170374" y="2943502"/>
          <a:ext cx="309771" cy="30977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19AFB-1AFA-4D7B-BD70-A5B1BC4A6880}">
      <dsp:nvSpPr>
        <dsp:cNvPr id="0" name=""/>
        <dsp:cNvSpPr/>
      </dsp:nvSpPr>
      <dsp:spPr>
        <a:xfrm>
          <a:off x="650520" y="2816777"/>
          <a:ext cx="5604203" cy="56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08" tIns="59608" rIns="59608" bIns="596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Teaching and training improved </a:t>
          </a:r>
          <a:endParaRPr lang="en-US" sz="1600" kern="1200" dirty="0"/>
        </a:p>
      </dsp:txBody>
      <dsp:txXfrm>
        <a:off x="650520" y="2816777"/>
        <a:ext cx="5604203" cy="563221"/>
      </dsp:txXfrm>
    </dsp:sp>
    <dsp:sp modelId="{728EEC7C-7EE9-4252-96C9-1D9F6377A5DD}">
      <dsp:nvSpPr>
        <dsp:cNvPr id="0" name=""/>
        <dsp:cNvSpPr/>
      </dsp:nvSpPr>
      <dsp:spPr>
        <a:xfrm>
          <a:off x="0" y="3520804"/>
          <a:ext cx="6254724" cy="5632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54EB3-EF71-42ED-86B6-42EE85341FF5}">
      <dsp:nvSpPr>
        <dsp:cNvPr id="0" name=""/>
        <dsp:cNvSpPr/>
      </dsp:nvSpPr>
      <dsp:spPr>
        <a:xfrm>
          <a:off x="170374" y="3647529"/>
          <a:ext cx="309771" cy="30977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EC0B7-15F5-4DBB-A152-C814A237B722}">
      <dsp:nvSpPr>
        <dsp:cNvPr id="0" name=""/>
        <dsp:cNvSpPr/>
      </dsp:nvSpPr>
      <dsp:spPr>
        <a:xfrm>
          <a:off x="650520" y="3520804"/>
          <a:ext cx="5604203" cy="56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08" tIns="59608" rIns="59608" bIns="596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Financial stability </a:t>
          </a:r>
          <a:endParaRPr lang="en-US" sz="1600" kern="1200" dirty="0"/>
        </a:p>
      </dsp:txBody>
      <dsp:txXfrm>
        <a:off x="650520" y="3520804"/>
        <a:ext cx="5604203" cy="563221"/>
      </dsp:txXfrm>
    </dsp:sp>
    <dsp:sp modelId="{BA8BAF66-53E6-40FD-BF2B-268B3E82FD29}">
      <dsp:nvSpPr>
        <dsp:cNvPr id="0" name=""/>
        <dsp:cNvSpPr/>
      </dsp:nvSpPr>
      <dsp:spPr>
        <a:xfrm>
          <a:off x="0" y="4224831"/>
          <a:ext cx="6254724" cy="5632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E6231-88ED-4645-A48E-6643313D8176}">
      <dsp:nvSpPr>
        <dsp:cNvPr id="0" name=""/>
        <dsp:cNvSpPr/>
      </dsp:nvSpPr>
      <dsp:spPr>
        <a:xfrm>
          <a:off x="170374" y="4351556"/>
          <a:ext cx="309771" cy="309771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63681-9806-4511-BFA8-E7982414E2B5}">
      <dsp:nvSpPr>
        <dsp:cNvPr id="0" name=""/>
        <dsp:cNvSpPr/>
      </dsp:nvSpPr>
      <dsp:spPr>
        <a:xfrm>
          <a:off x="650520" y="4224831"/>
          <a:ext cx="5604203" cy="56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08" tIns="59608" rIns="59608" bIns="596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collection enhanced</a:t>
          </a:r>
        </a:p>
      </dsp:txBody>
      <dsp:txXfrm>
        <a:off x="650520" y="4224831"/>
        <a:ext cx="5604203" cy="563221"/>
      </dsp:txXfrm>
    </dsp:sp>
    <dsp:sp modelId="{6EA43471-71C0-41FF-B024-86BD7EDADFDC}">
      <dsp:nvSpPr>
        <dsp:cNvPr id="0" name=""/>
        <dsp:cNvSpPr/>
      </dsp:nvSpPr>
      <dsp:spPr>
        <a:xfrm>
          <a:off x="0" y="4928858"/>
          <a:ext cx="6254724" cy="5632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0E16D-B7FC-40A7-905B-2C46B147F82C}">
      <dsp:nvSpPr>
        <dsp:cNvPr id="0" name=""/>
        <dsp:cNvSpPr/>
      </dsp:nvSpPr>
      <dsp:spPr>
        <a:xfrm>
          <a:off x="170374" y="5055582"/>
          <a:ext cx="309771" cy="309771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F469B-8744-4207-B41F-A580140BB578}">
      <dsp:nvSpPr>
        <dsp:cNvPr id="0" name=""/>
        <dsp:cNvSpPr/>
      </dsp:nvSpPr>
      <dsp:spPr>
        <a:xfrm>
          <a:off x="650520" y="4928858"/>
          <a:ext cx="5604203" cy="56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08" tIns="59608" rIns="59608" bIns="596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Value driven healthcare </a:t>
          </a:r>
        </a:p>
      </dsp:txBody>
      <dsp:txXfrm>
        <a:off x="650520" y="4928858"/>
        <a:ext cx="5604203" cy="563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E3933-F393-4B8B-9363-B06D897E476E}">
      <dsp:nvSpPr>
        <dsp:cNvPr id="0" name=""/>
        <dsp:cNvSpPr/>
      </dsp:nvSpPr>
      <dsp:spPr>
        <a:xfrm>
          <a:off x="0" y="27366"/>
          <a:ext cx="7021152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Dr. Helen Munro</a:t>
          </a:r>
          <a:endParaRPr lang="en-US" sz="1800" kern="1200"/>
        </a:p>
      </dsp:txBody>
      <dsp:txXfrm>
        <a:off x="21075" y="48441"/>
        <a:ext cx="6979002" cy="389580"/>
      </dsp:txXfrm>
    </dsp:sp>
    <dsp:sp modelId="{62720E69-F3EA-49C1-ADF7-01F30F459CDF}">
      <dsp:nvSpPr>
        <dsp:cNvPr id="0" name=""/>
        <dsp:cNvSpPr/>
      </dsp:nvSpPr>
      <dsp:spPr>
        <a:xfrm>
          <a:off x="0" y="510936"/>
          <a:ext cx="7021152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Lyndon Freeman, Lauren Davies, Sarah Rees and Lisa Humphrey</a:t>
          </a:r>
          <a:endParaRPr lang="en-US" sz="1800" kern="1200" dirty="0"/>
        </a:p>
      </dsp:txBody>
      <dsp:txXfrm>
        <a:off x="21075" y="532011"/>
        <a:ext cx="6979002" cy="389580"/>
      </dsp:txXfrm>
    </dsp:sp>
    <dsp:sp modelId="{BBD54C3A-E303-471D-9B5B-D8669E83C990}">
      <dsp:nvSpPr>
        <dsp:cNvPr id="0" name=""/>
        <dsp:cNvSpPr/>
      </dsp:nvSpPr>
      <dsp:spPr>
        <a:xfrm>
          <a:off x="0" y="994506"/>
          <a:ext cx="7021152" cy="431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Dr. Tom Howson </a:t>
          </a:r>
          <a:endParaRPr lang="en-US" sz="1800" kern="1200"/>
        </a:p>
      </dsp:txBody>
      <dsp:txXfrm>
        <a:off x="21075" y="1015581"/>
        <a:ext cx="6979002" cy="389580"/>
      </dsp:txXfrm>
    </dsp:sp>
    <dsp:sp modelId="{9A3BE8DC-DCC5-4B09-A567-E2314DBC5167}">
      <dsp:nvSpPr>
        <dsp:cNvPr id="0" name=""/>
        <dsp:cNvSpPr/>
      </dsp:nvSpPr>
      <dsp:spPr>
        <a:xfrm>
          <a:off x="0" y="1478076"/>
          <a:ext cx="7021152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team in Cardigan Integrated Care Centre and </a:t>
          </a:r>
          <a:r>
            <a:rPr lang="en-GB" sz="1800" kern="1200" dirty="0" err="1"/>
            <a:t>Bronglias</a:t>
          </a:r>
          <a:endParaRPr lang="en-US" sz="1800" kern="1200" dirty="0"/>
        </a:p>
      </dsp:txBody>
      <dsp:txXfrm>
        <a:off x="21075" y="1499151"/>
        <a:ext cx="6979002" cy="389580"/>
      </dsp:txXfrm>
    </dsp:sp>
    <dsp:sp modelId="{65445394-F7DB-4B46-92A9-3474C19BB70C}">
      <dsp:nvSpPr>
        <dsp:cNvPr id="0" name=""/>
        <dsp:cNvSpPr/>
      </dsp:nvSpPr>
      <dsp:spPr>
        <a:xfrm>
          <a:off x="0" y="1961646"/>
          <a:ext cx="7021152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Cardigan hospital league of friends </a:t>
          </a:r>
          <a:endParaRPr lang="en-US" sz="1800" kern="1200" dirty="0"/>
        </a:p>
      </dsp:txBody>
      <dsp:txXfrm>
        <a:off x="21075" y="1982721"/>
        <a:ext cx="6979002" cy="389580"/>
      </dsp:txXfrm>
    </dsp:sp>
    <dsp:sp modelId="{1283CB9C-5B4C-4763-913F-5995E473031B}">
      <dsp:nvSpPr>
        <dsp:cNvPr id="0" name=""/>
        <dsp:cNvSpPr/>
      </dsp:nvSpPr>
      <dsp:spPr>
        <a:xfrm>
          <a:off x="0" y="2445216"/>
          <a:ext cx="7021152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Christian Newman and Iwan Williams-Evans</a:t>
          </a:r>
          <a:endParaRPr lang="en-US" sz="1800" kern="1200"/>
        </a:p>
      </dsp:txBody>
      <dsp:txXfrm>
        <a:off x="21075" y="2466291"/>
        <a:ext cx="6979002" cy="389580"/>
      </dsp:txXfrm>
    </dsp:sp>
    <dsp:sp modelId="{0D1EECA9-B8C2-4FD5-AA96-D462293FCCFB}">
      <dsp:nvSpPr>
        <dsp:cNvPr id="0" name=""/>
        <dsp:cNvSpPr/>
      </dsp:nvSpPr>
      <dsp:spPr>
        <a:xfrm>
          <a:off x="0" y="2928786"/>
          <a:ext cx="7021152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Sally Davey and  Steven Johnson </a:t>
          </a:r>
          <a:endParaRPr lang="en-US" sz="1800" kern="1200"/>
        </a:p>
      </dsp:txBody>
      <dsp:txXfrm>
        <a:off x="21075" y="2949861"/>
        <a:ext cx="6979002" cy="389580"/>
      </dsp:txXfrm>
    </dsp:sp>
    <dsp:sp modelId="{E49D867B-40F6-4D01-A8FF-AAC3738445A8}">
      <dsp:nvSpPr>
        <dsp:cNvPr id="0" name=""/>
        <dsp:cNvSpPr/>
      </dsp:nvSpPr>
      <dsp:spPr>
        <a:xfrm>
          <a:off x="0" y="3412357"/>
          <a:ext cx="7021152" cy="431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Helena Clarke </a:t>
          </a:r>
          <a:endParaRPr lang="en-US" sz="1800" kern="1200" dirty="0"/>
        </a:p>
      </dsp:txBody>
      <dsp:txXfrm>
        <a:off x="21075" y="3433432"/>
        <a:ext cx="6979002" cy="389580"/>
      </dsp:txXfrm>
    </dsp:sp>
    <dsp:sp modelId="{CD6C2947-3384-4CAE-9482-653225A5E724}">
      <dsp:nvSpPr>
        <dsp:cNvPr id="0" name=""/>
        <dsp:cNvSpPr/>
      </dsp:nvSpPr>
      <dsp:spPr>
        <a:xfrm>
          <a:off x="0" y="3895927"/>
          <a:ext cx="7021152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Jane Hanford and  Sherene Reardon-John</a:t>
          </a:r>
          <a:endParaRPr lang="en-US" sz="1800" kern="1200"/>
        </a:p>
      </dsp:txBody>
      <dsp:txXfrm>
        <a:off x="21075" y="3917002"/>
        <a:ext cx="6979002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8673-84FC-41CE-8FB1-53404FF02BB4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2D713-27EC-4105-8560-695A64121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5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D713-27EC-4105-8560-695A64121A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D713-27EC-4105-8560-695A64121A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0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D713-27EC-4105-8560-695A64121A1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10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D713-27EC-4105-8560-695A64121A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4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D713-27EC-4105-8560-695A64121A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6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04FF0-DCE3-4BCE-905D-7F7931314B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3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D713-27EC-4105-8560-695A64121A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04FF0-DCE3-4BCE-905D-7F7931314B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8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D713-27EC-4105-8560-695A64121A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9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04FF0-DCE3-4BCE-905D-7F7931314B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4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04FF0-DCE3-4BCE-905D-7F7931314B7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4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55677"/>
            <a:ext cx="9144000" cy="1696838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24459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415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Job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2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88032"/>
            <a:ext cx="10515600" cy="678954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Simple 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01923"/>
            <a:ext cx="10515600" cy="4047141"/>
          </a:xfrm>
        </p:spPr>
        <p:txBody>
          <a:bodyPr/>
          <a:lstStyle>
            <a:lvl1pPr>
              <a:buClr>
                <a:srgbClr val="87B3DB"/>
              </a:buCl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87B3D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87B3D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87B3D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87B3D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83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96652"/>
            <a:ext cx="10515600" cy="621742"/>
          </a:xfrm>
        </p:spPr>
        <p:txBody>
          <a:bodyPr/>
          <a:lstStyle>
            <a:lvl1pPr>
              <a:defRPr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Double column 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253331"/>
            <a:ext cx="5181600" cy="4351338"/>
          </a:xfrm>
        </p:spPr>
        <p:txBody>
          <a:bodyPr/>
          <a:lstStyle>
            <a:lvl1pPr>
              <a:buClr>
                <a:srgbClr val="87B3DB"/>
              </a:buCl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87B3D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87B3D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87B3D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87B3D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8400" y="1253331"/>
            <a:ext cx="5181600" cy="4351338"/>
          </a:xfrm>
        </p:spPr>
        <p:txBody>
          <a:bodyPr/>
          <a:lstStyle>
            <a:lvl1pPr>
              <a:buClr>
                <a:srgbClr val="87B3DB"/>
              </a:buCl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87B3DB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87B3DB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87B3DB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87B3DB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38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0878"/>
            <a:ext cx="10515600" cy="583105"/>
          </a:xfrm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and image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20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10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C66DC8-8046-4428-9122-034327FE1231}"/>
              </a:ext>
            </a:extLst>
          </p:cNvPr>
          <p:cNvSpPr/>
          <p:nvPr userDrawn="1"/>
        </p:nvSpPr>
        <p:spPr>
          <a:xfrm>
            <a:off x="0" y="6101543"/>
            <a:ext cx="12192000" cy="75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3890"/>
            <a:ext cx="10515600" cy="63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049488-547A-7FD4-3F61-23EEE0ADD735}"/>
              </a:ext>
            </a:extLst>
          </p:cNvPr>
          <p:cNvGrpSpPr/>
          <p:nvPr userDrawn="1"/>
        </p:nvGrpSpPr>
        <p:grpSpPr>
          <a:xfrm>
            <a:off x="0" y="5867214"/>
            <a:ext cx="12581309" cy="1013791"/>
            <a:chOff x="0" y="5844209"/>
            <a:chExt cx="12581309" cy="10137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8CF00D-BEA6-5573-9802-8BF6F85D7772}"/>
                </a:ext>
              </a:extLst>
            </p:cNvPr>
            <p:cNvSpPr/>
            <p:nvPr/>
          </p:nvSpPr>
          <p:spPr>
            <a:xfrm>
              <a:off x="0" y="5844209"/>
              <a:ext cx="12192000" cy="1013791"/>
            </a:xfrm>
            <a:prstGeom prst="rect">
              <a:avLst/>
            </a:prstGeom>
            <a:gradFill flip="none" rotWithShape="1">
              <a:gsLst>
                <a:gs pos="0">
                  <a:srgbClr val="87B3DB">
                    <a:shade val="30000"/>
                    <a:satMod val="115000"/>
                  </a:srgbClr>
                </a:gs>
                <a:gs pos="50000">
                  <a:srgbClr val="87B3DB">
                    <a:shade val="67500"/>
                    <a:satMod val="115000"/>
                  </a:srgbClr>
                </a:gs>
                <a:gs pos="100000">
                  <a:srgbClr val="87B3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4717191-45C2-3875-7CDE-CF46CE8C4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3683" y="5977131"/>
              <a:ext cx="1367211" cy="74794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E1AB10D-C75D-1A3C-7F0E-E03FECCDF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08042" y="6377246"/>
              <a:ext cx="463948" cy="463948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82B36A0-A5D7-93F1-F1CC-3B48BBF93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81810" y="5851314"/>
              <a:ext cx="516413" cy="5164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793917-2EFB-A9F2-1525-B0A96F6946DF}"/>
                </a:ext>
              </a:extLst>
            </p:cNvPr>
            <p:cNvSpPr txBox="1"/>
            <p:nvPr/>
          </p:nvSpPr>
          <p:spPr>
            <a:xfrm>
              <a:off x="9867204" y="5955631"/>
              <a:ext cx="2714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bevancommission.org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A2DB14-63C9-8E11-01AD-8CCCBAC0CAFC}"/>
                </a:ext>
              </a:extLst>
            </p:cNvPr>
            <p:cNvSpPr txBox="1"/>
            <p:nvPr/>
          </p:nvSpPr>
          <p:spPr>
            <a:xfrm>
              <a:off x="9867203" y="6444219"/>
              <a:ext cx="2714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bevancommission</a:t>
              </a:r>
              <a:endPara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F49320-E4F7-4CC5-A57E-FBF5251B72E0}"/>
              </a:ext>
            </a:extLst>
          </p:cNvPr>
          <p:cNvSpPr txBox="1"/>
          <p:nvPr userDrawn="1"/>
        </p:nvSpPr>
        <p:spPr>
          <a:xfrm>
            <a:off x="1874984" y="5958925"/>
            <a:ext cx="7108967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#BevanExemplar</a:t>
            </a:r>
          </a:p>
          <a:p>
            <a:pPr algn="ctr"/>
            <a:endParaRPr lang="en-GB" sz="9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Driving Change in Challenging Times</a:t>
            </a:r>
            <a:endParaRPr lang="en-GB" sz="18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1DFDEE-E9C5-F7E5-621F-BCA341737822}"/>
              </a:ext>
            </a:extLst>
          </p:cNvPr>
          <p:cNvCxnSpPr/>
          <p:nvPr userDrawn="1"/>
        </p:nvCxnSpPr>
        <p:spPr>
          <a:xfrm>
            <a:off x="1874983" y="6050839"/>
            <a:ext cx="0" cy="646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DBC51B-2048-1B24-1BF8-8BA18BA7A2E8}"/>
              </a:ext>
            </a:extLst>
          </p:cNvPr>
          <p:cNvCxnSpPr/>
          <p:nvPr userDrawn="1"/>
        </p:nvCxnSpPr>
        <p:spPr>
          <a:xfrm>
            <a:off x="8972088" y="6050839"/>
            <a:ext cx="0" cy="646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6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15F7F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3DB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3DB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3DB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3DB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lan.treharne@wales.nhs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D49F-2290-416C-9BBB-D0D9E29E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809" y="3394364"/>
            <a:ext cx="9144000" cy="105774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/>
                <a:cs typeface="Arial"/>
              </a:rPr>
              <a:t>Enhanced Community Gynaecology Clinic</a:t>
            </a:r>
            <a:br>
              <a:rPr lang="en-GB" sz="3200" dirty="0">
                <a:latin typeface="Arial"/>
                <a:cs typeface="Arial"/>
              </a:rPr>
            </a:br>
            <a:br>
              <a:rPr lang="en-GB" sz="3200" dirty="0">
                <a:latin typeface="Arial"/>
                <a:cs typeface="Arial"/>
              </a:rPr>
            </a:br>
            <a:r>
              <a:rPr lang="en-GB" sz="3200" dirty="0">
                <a:latin typeface="Arial"/>
                <a:cs typeface="Arial"/>
              </a:rPr>
              <a:t>Delivering Improved Services for Endometrial Cancer Diagnosis – the HRT Problem</a:t>
            </a:r>
            <a:br>
              <a:rPr lang="en-GB" sz="4400" dirty="0"/>
            </a:br>
            <a:br>
              <a:rPr lang="en-GB" sz="4400" dirty="0"/>
            </a:br>
            <a:endParaRPr lang="en-GB" sz="2400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5437C-55EF-4DB6-9874-C3D37B701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809" y="3956972"/>
            <a:ext cx="9144000" cy="1655762"/>
          </a:xfrm>
        </p:spPr>
        <p:txBody>
          <a:bodyPr/>
          <a:lstStyle/>
          <a:p>
            <a:r>
              <a:rPr lang="en-GB" dirty="0"/>
              <a:t>Alan Treharne </a:t>
            </a:r>
          </a:p>
          <a:p>
            <a:r>
              <a:rPr lang="en-GB" dirty="0"/>
              <a:t>Consultant Gynaecologist, Hywel Dda UHB</a:t>
            </a:r>
          </a:p>
        </p:txBody>
      </p:sp>
      <p:pic>
        <p:nvPicPr>
          <p:cNvPr id="6" name="Picture 5" descr="A logo with text overlay&#10;&#10;Description automatically generated">
            <a:extLst>
              <a:ext uri="{FF2B5EF4-FFF2-40B4-BE49-F238E27FC236}">
                <a16:creationId xmlns:a16="http://schemas.microsoft.com/office/drawing/2014/main" id="{B6D45645-DF54-9776-1A5D-B9E9F2B95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254665"/>
              </p:ext>
            </p:extLst>
          </p:nvPr>
        </p:nvGraphicFramePr>
        <p:xfrm>
          <a:off x="838200" y="1301750"/>
          <a:ext cx="10515599" cy="4139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238">
                  <a:extLst>
                    <a:ext uri="{9D8B030D-6E8A-4147-A177-3AD203B41FA5}">
                      <a16:colId xmlns:a16="http://schemas.microsoft.com/office/drawing/2014/main" val="374151420"/>
                    </a:ext>
                  </a:extLst>
                </a:gridCol>
                <a:gridCol w="2686269">
                  <a:extLst>
                    <a:ext uri="{9D8B030D-6E8A-4147-A177-3AD203B41FA5}">
                      <a16:colId xmlns:a16="http://schemas.microsoft.com/office/drawing/2014/main" val="3851844146"/>
                    </a:ext>
                  </a:extLst>
                </a:gridCol>
                <a:gridCol w="3138092">
                  <a:extLst>
                    <a:ext uri="{9D8B030D-6E8A-4147-A177-3AD203B41FA5}">
                      <a16:colId xmlns:a16="http://schemas.microsoft.com/office/drawing/2014/main" val="1979793700"/>
                    </a:ext>
                  </a:extLst>
                </a:gridCol>
              </a:tblGrid>
              <a:tr h="405718">
                <a:tc>
                  <a:txBody>
                    <a:bodyPr/>
                    <a:lstStyle/>
                    <a:p>
                      <a:r>
                        <a:rPr lang="en-GB" sz="2400"/>
                        <a:t>Resource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Previous pathway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Developed pathway </a:t>
                      </a:r>
                    </a:p>
                  </a:txBody>
                  <a:tcPr marL="123897" marR="123897" marT="60577" marB="60577"/>
                </a:tc>
                <a:extLst>
                  <a:ext uri="{0D108BD9-81ED-4DB2-BD59-A6C34878D82A}">
                    <a16:rowId xmlns:a16="http://schemas.microsoft.com/office/drawing/2014/main" val="594917478"/>
                  </a:ext>
                </a:extLst>
              </a:tr>
              <a:tr h="405718">
                <a:tc>
                  <a:txBody>
                    <a:bodyPr/>
                    <a:lstStyle/>
                    <a:p>
                      <a:r>
                        <a:rPr lang="en-GB" sz="2400" dirty="0"/>
                        <a:t>New appointment (consultant)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£262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£262</a:t>
                      </a:r>
                    </a:p>
                  </a:txBody>
                  <a:tcPr marL="123897" marR="123897" marT="60577" marB="60577"/>
                </a:tc>
                <a:extLst>
                  <a:ext uri="{0D108BD9-81ED-4DB2-BD59-A6C34878D82A}">
                    <a16:rowId xmlns:a16="http://schemas.microsoft.com/office/drawing/2014/main" val="529026941"/>
                  </a:ext>
                </a:extLst>
              </a:tr>
              <a:tr h="393817">
                <a:tc>
                  <a:txBody>
                    <a:bodyPr/>
                    <a:lstStyle/>
                    <a:p>
                      <a:r>
                        <a:rPr lang="en-GB" sz="2400"/>
                        <a:t>Ultrasound scan 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£143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Nil </a:t>
                      </a:r>
                    </a:p>
                  </a:txBody>
                  <a:tcPr marL="123897" marR="123897" marT="60577" marB="60577"/>
                </a:tc>
                <a:extLst>
                  <a:ext uri="{0D108BD9-81ED-4DB2-BD59-A6C34878D82A}">
                    <a16:rowId xmlns:a16="http://schemas.microsoft.com/office/drawing/2014/main" val="4270240808"/>
                  </a:ext>
                </a:extLst>
              </a:tr>
              <a:tr h="405718">
                <a:tc>
                  <a:txBody>
                    <a:bodyPr/>
                    <a:lstStyle/>
                    <a:p>
                      <a:r>
                        <a:rPr lang="en-GB" sz="2400"/>
                        <a:t>Follow up (consultant)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£125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Nil </a:t>
                      </a:r>
                    </a:p>
                  </a:txBody>
                  <a:tcPr marL="123897" marR="123897" marT="60577" marB="60577"/>
                </a:tc>
                <a:extLst>
                  <a:ext uri="{0D108BD9-81ED-4DB2-BD59-A6C34878D82A}">
                    <a16:rowId xmlns:a16="http://schemas.microsoft.com/office/drawing/2014/main" val="606813370"/>
                  </a:ext>
                </a:extLst>
              </a:tr>
              <a:tr h="393817">
                <a:tc>
                  <a:txBody>
                    <a:bodyPr/>
                    <a:lstStyle/>
                    <a:p>
                      <a:r>
                        <a:rPr lang="en-GB" sz="2400"/>
                        <a:t>Total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£530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£262</a:t>
                      </a:r>
                    </a:p>
                  </a:txBody>
                  <a:tcPr marL="123897" marR="123897" marT="60577" marB="60577"/>
                </a:tc>
                <a:extLst>
                  <a:ext uri="{0D108BD9-81ED-4DB2-BD59-A6C34878D82A}">
                    <a16:rowId xmlns:a16="http://schemas.microsoft.com/office/drawing/2014/main" val="2983866570"/>
                  </a:ext>
                </a:extLst>
              </a:tr>
              <a:tr h="405718">
                <a:tc>
                  <a:txBody>
                    <a:bodyPr/>
                    <a:lstStyle/>
                    <a:p>
                      <a:r>
                        <a:rPr lang="en-GB" sz="2400"/>
                        <a:t>Resource</a:t>
                      </a:r>
                      <a:r>
                        <a:rPr lang="en-GB" sz="2400" baseline="0"/>
                        <a:t> release per patient </a:t>
                      </a:r>
                      <a:endParaRPr lang="en-GB" sz="2400"/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Nil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£268</a:t>
                      </a:r>
                    </a:p>
                  </a:txBody>
                  <a:tcPr marL="123897" marR="123897" marT="60577" marB="60577"/>
                </a:tc>
                <a:extLst>
                  <a:ext uri="{0D108BD9-81ED-4DB2-BD59-A6C34878D82A}">
                    <a16:rowId xmlns:a16="http://schemas.microsoft.com/office/drawing/2014/main" val="3771858385"/>
                  </a:ext>
                </a:extLst>
              </a:tr>
              <a:tr h="985473">
                <a:tc>
                  <a:txBody>
                    <a:bodyPr/>
                    <a:lstStyle/>
                    <a:p>
                      <a:r>
                        <a:rPr lang="en-GB" sz="2400" dirty="0"/>
                        <a:t>Per 276 patients per year </a:t>
                      </a:r>
                    </a:p>
                    <a:p>
                      <a:r>
                        <a:rPr lang="en-GB" sz="2400" dirty="0"/>
                        <a:t>Over 4 clinics</a:t>
                      </a:r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3897" marR="123897" marT="60577" marB="60577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£73,968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£295,872</a:t>
                      </a:r>
                    </a:p>
                  </a:txBody>
                  <a:tcPr marL="123897" marR="123897" marT="60577" marB="60577"/>
                </a:tc>
                <a:extLst>
                  <a:ext uri="{0D108BD9-81ED-4DB2-BD59-A6C34878D82A}">
                    <a16:rowId xmlns:a16="http://schemas.microsoft.com/office/drawing/2014/main" val="244598138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C531AD1-0C2B-912D-2C01-E27FE96B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Was the Impact?</a:t>
            </a: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B4353622-9438-E9AA-74C8-B142F4E96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5A83-4E87-6F11-3936-FB423057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1450"/>
            <a:ext cx="10515600" cy="6789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Impact if Scaled</a:t>
            </a:r>
            <a:endParaRPr lang="en-US" dirty="0"/>
          </a:p>
        </p:txBody>
      </p:sp>
      <p:pic>
        <p:nvPicPr>
          <p:cNvPr id="7" name="Content Placeholder 6" descr="A close-up of a list&#10;&#10;Description automatically generated">
            <a:extLst>
              <a:ext uri="{FF2B5EF4-FFF2-40B4-BE49-F238E27FC236}">
                <a16:creationId xmlns:a16="http://schemas.microsoft.com/office/drawing/2014/main" id="{0AB5E37D-CFC4-338D-5BE6-6028EB7C9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911" y="2210779"/>
            <a:ext cx="7496175" cy="1638300"/>
          </a:xfrm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73E97D40-9B2E-5FEE-12D7-0DE308585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1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042"/>
            <a:ext cx="10515600" cy="678954"/>
          </a:xfrm>
        </p:spPr>
        <p:txBody>
          <a:bodyPr>
            <a:normAutofit fontScale="90000"/>
          </a:bodyPr>
          <a:lstStyle/>
          <a:p>
            <a:r>
              <a:rPr lang="en-GB" dirty="0"/>
              <a:t>Endorses Current Frameworks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73DA19-F1AA-3037-86DD-D20A6B5E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29"/>
            <a:ext cx="10515600" cy="404714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Quality and Safety Framework (WG 2021)</a:t>
            </a:r>
            <a:endParaRPr lang="en-GB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Safe</a:t>
            </a:r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reduces need for more invasive imaging such as MRI and CT in benign pathology</a:t>
            </a:r>
            <a:endParaRPr lang="en-GB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Effective </a:t>
            </a:r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evidence based superior diagnostic accuracy for uterine pathology, eliminating the need for hysteroscopy and the potential associated morbidities</a:t>
            </a:r>
            <a:endParaRPr lang="en-GB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Person-centred</a:t>
            </a:r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responsive to population needs, reduces hospital visits and associated impact on work, family and finances</a:t>
            </a:r>
            <a:endParaRPr lang="en-GB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Timely</a:t>
            </a:r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elimination of multiple hospital appointments, increases clinical capacity, reduces waiting times, 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increases secondary care capacity for USC diagnosis and imaging</a:t>
            </a:r>
            <a:endParaRPr lang="en-GB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Efficient</a:t>
            </a:r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significantly reduces time to diagnosis and treatment</a:t>
            </a:r>
            <a:endParaRPr lang="en-GB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Equitable</a:t>
            </a:r>
            <a:r>
              <a:rPr lang="en-GB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central location for the Health Board</a:t>
            </a:r>
            <a:endParaRPr lang="en-GB" sz="2300" dirty="0"/>
          </a:p>
        </p:txBody>
      </p:sp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EC261A8-BEC5-F2FD-C0BE-93545664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7492AEC-3B01-004E-C9CF-22A0F1819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789658"/>
              </p:ext>
            </p:extLst>
          </p:nvPr>
        </p:nvGraphicFramePr>
        <p:xfrm>
          <a:off x="5778540" y="234410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EB47B6C-3827-D5CE-1201-12D64511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6" y="2641308"/>
            <a:ext cx="5082567" cy="67895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System Benefits</a:t>
            </a: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93A9C140-B044-5BFF-668B-AA310B745B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5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E7C1-59D4-43EA-9FEB-EE6E0F4A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Conclusions and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87E87-FFC8-2A48-9C90-A18F06E1C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41721"/>
            <a:ext cx="5181600" cy="40629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Outcomes</a:t>
            </a:r>
          </a:p>
          <a:p>
            <a:r>
              <a:rPr lang="en-GB" b="1" dirty="0">
                <a:latin typeface="Arial"/>
                <a:cs typeface="Arial"/>
              </a:rPr>
              <a:t>Novel</a:t>
            </a:r>
            <a:r>
              <a:rPr lang="en-GB" dirty="0">
                <a:latin typeface="Arial"/>
                <a:cs typeface="Arial"/>
              </a:rPr>
              <a:t> clinical </a:t>
            </a:r>
            <a:r>
              <a:rPr lang="en-GB" b="1" dirty="0">
                <a:latin typeface="Arial"/>
                <a:cs typeface="Arial"/>
              </a:rPr>
              <a:t>innovation</a:t>
            </a:r>
            <a:r>
              <a:rPr lang="en-GB" dirty="0">
                <a:latin typeface="Arial"/>
                <a:cs typeface="Arial"/>
              </a:rPr>
              <a:t> for a national problem </a:t>
            </a:r>
          </a:p>
          <a:p>
            <a:r>
              <a:rPr lang="en-GB" dirty="0">
                <a:latin typeface="Arial"/>
                <a:cs typeface="Arial"/>
              </a:rPr>
              <a:t>Clear </a:t>
            </a:r>
            <a:r>
              <a:rPr lang="en-GB" b="1" dirty="0">
                <a:latin typeface="Arial"/>
                <a:cs typeface="Arial"/>
              </a:rPr>
              <a:t>financial</a:t>
            </a:r>
            <a:r>
              <a:rPr lang="en-GB" dirty="0">
                <a:latin typeface="Arial"/>
                <a:cs typeface="Arial"/>
              </a:rPr>
              <a:t> impact </a:t>
            </a:r>
          </a:p>
          <a:p>
            <a:r>
              <a:rPr lang="en-GB" dirty="0">
                <a:latin typeface="Arial"/>
                <a:cs typeface="Arial"/>
              </a:rPr>
              <a:t>Embracing </a:t>
            </a:r>
            <a:r>
              <a:rPr lang="en-GB" b="1" dirty="0">
                <a:latin typeface="Arial"/>
                <a:cs typeface="Arial"/>
              </a:rPr>
              <a:t>prudent</a:t>
            </a:r>
            <a:r>
              <a:rPr lang="en-GB" dirty="0">
                <a:latin typeface="Arial"/>
                <a:cs typeface="Arial"/>
              </a:rPr>
              <a:t> practice</a:t>
            </a:r>
          </a:p>
          <a:p>
            <a:r>
              <a:rPr lang="en-GB" b="1" dirty="0">
                <a:latin typeface="Arial"/>
                <a:cs typeface="Arial"/>
              </a:rPr>
              <a:t>Improving</a:t>
            </a:r>
            <a:r>
              <a:rPr lang="en-GB" dirty="0">
                <a:latin typeface="Arial"/>
                <a:cs typeface="Arial"/>
              </a:rPr>
              <a:t> patient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98CF3-E935-C460-12DF-83363F4B8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541721"/>
            <a:ext cx="5181600" cy="40629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Next steps </a:t>
            </a:r>
          </a:p>
          <a:p>
            <a:r>
              <a:rPr lang="en-GB" dirty="0">
                <a:latin typeface="Arial"/>
                <a:cs typeface="Arial"/>
              </a:rPr>
              <a:t>National upscale</a:t>
            </a:r>
          </a:p>
          <a:p>
            <a:r>
              <a:rPr lang="en-GB" dirty="0"/>
              <a:t>National clinical frameworks</a:t>
            </a:r>
          </a:p>
          <a:p>
            <a:r>
              <a:rPr lang="en-GB" dirty="0"/>
              <a:t>Health and care pathways</a:t>
            </a:r>
          </a:p>
          <a:p>
            <a:r>
              <a:rPr lang="en-GB" dirty="0">
                <a:latin typeface="Arial"/>
                <a:cs typeface="Arial"/>
              </a:rPr>
              <a:t>Expansion of services</a:t>
            </a:r>
          </a:p>
          <a:p>
            <a:r>
              <a:rPr lang="en-GB" dirty="0">
                <a:latin typeface="Arial"/>
                <a:cs typeface="Arial"/>
              </a:rPr>
              <a:t>More innovation and investment – digital solutions</a:t>
            </a:r>
          </a:p>
          <a:p>
            <a:r>
              <a:rPr lang="en-GB" dirty="0">
                <a:latin typeface="Arial"/>
                <a:cs typeface="Arial"/>
              </a:rPr>
              <a:t>Research and training</a:t>
            </a:r>
          </a:p>
        </p:txBody>
      </p:sp>
      <p:pic>
        <p:nvPicPr>
          <p:cNvPr id="5" name="Picture 4" descr="A logo with text overlay&#10;&#10;Description automatically generated">
            <a:extLst>
              <a:ext uri="{FF2B5EF4-FFF2-40B4-BE49-F238E27FC236}">
                <a16:creationId xmlns:a16="http://schemas.microsoft.com/office/drawing/2014/main" id="{5E8E2EA6-A9EB-4F4C-CD9D-EBC58BCC6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2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443DC7-9EE7-77CC-9C33-16BDB50A1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977558"/>
              </p:ext>
            </p:extLst>
          </p:nvPr>
        </p:nvGraphicFramePr>
        <p:xfrm>
          <a:off x="2509347" y="1131376"/>
          <a:ext cx="7021152" cy="43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7FA2847-1453-D72C-9F11-5D28951DF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2"/>
            <a:ext cx="10515600" cy="678954"/>
          </a:xfrm>
        </p:spPr>
        <p:txBody>
          <a:bodyPr>
            <a:normAutofit fontScale="90000"/>
          </a:bodyPr>
          <a:lstStyle/>
          <a:p>
            <a:r>
              <a:rPr lang="en-GB" dirty="0"/>
              <a:t>With Thanks to the Team:</a:t>
            </a: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6D3A36CD-1FFC-F88C-9EED-BB42C34CC5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D2F73-4EA3-9DA8-455C-43F9981B1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7" y="1245266"/>
            <a:ext cx="10515600" cy="404714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>
                <a:hlinkClick r:id="rId2"/>
              </a:rPr>
              <a:t>alan.treharne@wales.nhs.uk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Thank you</a:t>
            </a:r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77565231-41F2-8F4B-F6E4-4C8B86D2C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BFFBC-452B-DC58-EF4E-D8D0D4A84C81}"/>
              </a:ext>
            </a:extLst>
          </p:cNvPr>
          <p:cNvSpPr txBox="1">
            <a:spLocks/>
          </p:cNvSpPr>
          <p:nvPr/>
        </p:nvSpPr>
        <p:spPr>
          <a:xfrm>
            <a:off x="1491673" y="1864250"/>
            <a:ext cx="10515600" cy="678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Contact </a:t>
            </a:r>
            <a:r>
              <a:rPr lang="en-GB" sz="3700" dirty="0"/>
              <a:t>details:</a:t>
            </a:r>
          </a:p>
        </p:txBody>
      </p:sp>
    </p:spTree>
    <p:extLst>
      <p:ext uri="{BB962C8B-B14F-4D97-AF65-F5344CB8AC3E}">
        <p14:creationId xmlns:p14="http://schemas.microsoft.com/office/powerpoint/2010/main" val="317629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F94A-F6E2-CB9B-FFC8-F3670C7E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5266"/>
            <a:ext cx="10515600" cy="67895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The Problem: Unscheduled Bleeding on HRT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E497-08BF-18BE-9AA8-B67E502B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926"/>
            <a:ext cx="10515600" cy="3467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- Impact of a well-established service (Menopause on USC)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 Recognised across Wales and UK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- Research proven incidence 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- Not enough clinical capacity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Need to do more with what we have – promote prudent management</a:t>
            </a:r>
            <a:endParaRPr lang="en-GB" b="1" dirty="0"/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9BCA593F-DF84-D829-E14F-E5510E6FD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78C7-1D5D-53C0-A7A2-7FAA3F64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7633"/>
            <a:ext cx="10515600" cy="6789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Size of the Problem – Estimated Impact</a:t>
            </a:r>
            <a:endParaRPr lang="en-US" dirty="0"/>
          </a:p>
        </p:txBody>
      </p:sp>
      <p:pic>
        <p:nvPicPr>
          <p:cNvPr id="4" name="Content Placeholder 3" descr="A table with numbers and text&#10;&#10;Description automatically generated">
            <a:extLst>
              <a:ext uri="{FF2B5EF4-FFF2-40B4-BE49-F238E27FC236}">
                <a16:creationId xmlns:a16="http://schemas.microsoft.com/office/drawing/2014/main" id="{060C9017-4EA0-6520-5792-168ADAA5C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507" y="1872284"/>
            <a:ext cx="7270985" cy="3113381"/>
          </a:xfrm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0DE8F44E-4D8B-CE39-B84A-DA905D4D7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A473-C548-C050-D1AB-8134DB0A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0614"/>
            <a:ext cx="10515600" cy="6789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Clinical Importance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F45C5-1AA1-2153-ED56-C20568704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524"/>
            <a:ext cx="10515600" cy="32054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Approximately 8% conversion from primary care to secondary care</a:t>
            </a:r>
          </a:p>
          <a:p>
            <a:r>
              <a:rPr lang="en-US" dirty="0">
                <a:latin typeface="Arial"/>
                <a:cs typeface="Arial"/>
              </a:rPr>
              <a:t>As a proportion of the estimated referrals, this means an additional  2,295 patients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This reflects a need for 1 clinic/HB to avoid impact </a:t>
            </a:r>
            <a:endParaRPr lang="en-US" dirty="0"/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EB7E5F71-E02A-1C38-838E-F8FDC0391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EA1D-7316-816B-4AF8-C84A8FBA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4799"/>
            <a:ext cx="10515600" cy="621742"/>
          </a:xfrm>
        </p:spPr>
        <p:txBody>
          <a:bodyPr>
            <a:normAutofit fontScale="90000"/>
          </a:bodyPr>
          <a:lstStyle/>
          <a:p>
            <a:r>
              <a:rPr lang="en-GB" dirty="0"/>
              <a:t>What Have We Done?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70B7F3-2412-A556-7596-33A7407039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1599393"/>
            <a:ext cx="5181600" cy="1967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71E33-105B-305E-67EC-C7EC8D006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30757"/>
            <a:ext cx="4827012" cy="177392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7EE2E2A-E3D2-CE1F-5658-0540D3C0B5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0" y="1959306"/>
            <a:ext cx="5181600" cy="81663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521E0D-DBC0-159D-FBC1-E5081D2FB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498" y="3353290"/>
            <a:ext cx="5372102" cy="1781991"/>
          </a:xfrm>
          <a:prstGeom prst="rect">
            <a:avLst/>
          </a:prstGeom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5B906876-6B2A-25C9-2939-7FBA2EF6F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223D-C5AC-8211-0309-6EAB7FF7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7" y="925798"/>
            <a:ext cx="10515600" cy="678954"/>
          </a:xfrm>
        </p:spPr>
        <p:txBody>
          <a:bodyPr>
            <a:normAutofit fontScale="90000"/>
          </a:bodyPr>
          <a:lstStyle/>
          <a:p>
            <a:r>
              <a:rPr lang="en-GB" dirty="0"/>
              <a:t>How Did We Do This?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992C9B-CF9D-3FF4-C5B1-18D817570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830641"/>
              </p:ext>
            </p:extLst>
          </p:nvPr>
        </p:nvGraphicFramePr>
        <p:xfrm>
          <a:off x="676275" y="1265275"/>
          <a:ext cx="10753725" cy="339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231C77B0-C43A-251E-BB16-79E9520251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897E-2A7A-C8B8-B0C9-C0063E1A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887"/>
            <a:ext cx="10515600" cy="6789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Secondary Care Services?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7D2E5B-7E41-0BE4-AF08-4734E6D44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927971"/>
              </p:ext>
            </p:extLst>
          </p:nvPr>
        </p:nvGraphicFramePr>
        <p:xfrm>
          <a:off x="838200" y="1735859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116549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022759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573577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83431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8 % conversion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WTCE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1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Betsi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6214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8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Hywel Dda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3492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56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Swansea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3494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25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4694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2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Cwm Taf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4101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1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Aneurin Bevan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5470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36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085145"/>
                  </a:ext>
                </a:extLst>
              </a:tr>
            </a:tbl>
          </a:graphicData>
        </a:graphic>
      </p:graphicFrame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9CE9F967-103C-C780-4DDB-D73289A8E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7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b="4802"/>
          <a:stretch/>
        </p:blipFill>
        <p:spPr>
          <a:xfrm>
            <a:off x="1179921" y="92364"/>
            <a:ext cx="9832157" cy="5643419"/>
          </a:xfrm>
          <a:prstGeom prst="rect">
            <a:avLst/>
          </a:prstGeom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6B52C1CD-1E60-8965-19F1-5F8A8FB81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b="15056"/>
          <a:stretch/>
        </p:blipFill>
        <p:spPr>
          <a:xfrm>
            <a:off x="9923651" y="99772"/>
            <a:ext cx="2083622" cy="1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6D066EA-8F1A-E949-F7D5-3EFE61A9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559"/>
            <a:ext cx="10515600" cy="583105"/>
          </a:xfrm>
        </p:spPr>
        <p:txBody>
          <a:bodyPr>
            <a:normAutofit fontScale="90000"/>
          </a:bodyPr>
          <a:lstStyle/>
          <a:p>
            <a:r>
              <a:rPr lang="en-GB" dirty="0"/>
              <a:t>Why Did We Do This?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992C9B-CF9D-3FF4-C5B1-18D817570265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31043656"/>
              </p:ext>
            </p:extLst>
          </p:nvPr>
        </p:nvGraphicFramePr>
        <p:xfrm>
          <a:off x="6326373" y="191576"/>
          <a:ext cx="5865628" cy="567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2C54A6B-9015-446D-59B5-DCCCE1C4D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269" y="1374989"/>
            <a:ext cx="6717118" cy="2171108"/>
          </a:xfrm>
          <a:prstGeom prst="rect">
            <a:avLst/>
          </a:prstGeom>
        </p:spPr>
      </p:pic>
      <p:pic>
        <p:nvPicPr>
          <p:cNvPr id="7" name="Content Placeholder 6" descr="Safe Continuous Integration">
            <a:extLst>
              <a:ext uri="{FF2B5EF4-FFF2-40B4-BE49-F238E27FC236}">
                <a16:creationId xmlns:a16="http://schemas.microsoft.com/office/drawing/2014/main" id="{56B89819-8765-B58C-F4A1-78E69AC8A7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r="32400" b="1"/>
          <a:stretch/>
        </p:blipFill>
        <p:spPr>
          <a:xfrm>
            <a:off x="2391668" y="3803422"/>
            <a:ext cx="2598320" cy="18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42884"/>
      </p:ext>
    </p:extLst>
  </p:cSld>
  <p:clrMapOvr>
    <a:masterClrMapping/>
  </p:clrMapOvr>
</p:sld>
</file>

<file path=ppt/theme/theme1.xml><?xml version="1.0" encoding="utf-8"?>
<a:theme xmlns:a="http://schemas.openxmlformats.org/drawingml/2006/main" name="Beva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anCommissiontemplate.potx" id="{792BABD8-79A0-4205-8761-93EC2C98A5BC}" vid="{40EDD620-3AB6-434B-A311-CDDD935B6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f1e23f3-31d3-499f-875e-2157d9103b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B184E6D408124CA45B87FF80A05A6E" ma:contentTypeVersion="17" ma:contentTypeDescription="Create a new document." ma:contentTypeScope="" ma:versionID="516ae9f6dd24958554517750ea20db91">
  <xsd:schema xmlns:xsd="http://www.w3.org/2001/XMLSchema" xmlns:xs="http://www.w3.org/2001/XMLSchema" xmlns:p="http://schemas.microsoft.com/office/2006/metadata/properties" xmlns:ns3="7f1e23f3-31d3-499f-875e-2157d9103bac" xmlns:ns4="7e5078d1-72cf-43d1-b3ae-69933ea7ae29" targetNamespace="http://schemas.microsoft.com/office/2006/metadata/properties" ma:root="true" ma:fieldsID="f0aae1cfd68b8c6863f0f83144416a63" ns3:_="" ns4:_="">
    <xsd:import namespace="7f1e23f3-31d3-499f-875e-2157d9103bac"/>
    <xsd:import namespace="7e5078d1-72cf-43d1-b3ae-69933ea7ae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e23f3-31d3-499f-875e-2157d9103b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078d1-72cf-43d1-b3ae-69933ea7ae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BA658D-3437-4A43-82A3-6B4C182FA0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54E84-3AC9-4780-BAC1-1DCAB0AB838B}">
  <ds:schemaRefs>
    <ds:schemaRef ds:uri="7e5078d1-72cf-43d1-b3ae-69933ea7ae29"/>
    <ds:schemaRef ds:uri="http://purl.org/dc/terms/"/>
    <ds:schemaRef ds:uri="http://schemas.microsoft.com/office/2006/documentManagement/types"/>
    <ds:schemaRef ds:uri="http://www.w3.org/XML/1998/namespace"/>
    <ds:schemaRef ds:uri="7f1e23f3-31d3-499f-875e-2157d9103bac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38773E0-0DB5-4DDE-BCC8-1AD2F57E0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e23f3-31d3-499f-875e-2157d9103bac"/>
    <ds:schemaRef ds:uri="7e5078d1-72cf-43d1-b3ae-69933ea7ae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BevanCommissiontemplate</Template>
  <TotalTime>4017</TotalTime>
  <Words>514</Words>
  <Application>Microsoft Office PowerPoint</Application>
  <PresentationFormat>Widescreen</PresentationFormat>
  <Paragraphs>138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Open Sans</vt:lpstr>
      <vt:lpstr>Symbol</vt:lpstr>
      <vt:lpstr>Times New Roman</vt:lpstr>
      <vt:lpstr>Bevan Theme</vt:lpstr>
      <vt:lpstr>Enhanced Community Gynaecology Clinic  Delivering Improved Services for Endometrial Cancer Diagnosis – the HRT Problem  </vt:lpstr>
      <vt:lpstr>The Problem: Unscheduled Bleeding on HRT</vt:lpstr>
      <vt:lpstr>Size of the Problem – Estimated Impact</vt:lpstr>
      <vt:lpstr>Clinical Importance </vt:lpstr>
      <vt:lpstr>What Have We Done? </vt:lpstr>
      <vt:lpstr>How Did We Do This?</vt:lpstr>
      <vt:lpstr>Secondary Care Services?</vt:lpstr>
      <vt:lpstr>PowerPoint Presentation</vt:lpstr>
      <vt:lpstr>Why Did We Do This?</vt:lpstr>
      <vt:lpstr>What Was the Impact?</vt:lpstr>
      <vt:lpstr>Impact if Scaled</vt:lpstr>
      <vt:lpstr>Endorses Current Frameworks</vt:lpstr>
      <vt:lpstr>System Benefits</vt:lpstr>
      <vt:lpstr>Conclusions and the Future</vt:lpstr>
      <vt:lpstr>With Thanks to the Team:</vt:lpstr>
      <vt:lpstr>PowerPoint Presentation</vt:lpstr>
    </vt:vector>
  </TitlesOfParts>
  <Company>Swansea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Scarbrough</dc:creator>
  <cp:lastModifiedBy>Sarah Owen</cp:lastModifiedBy>
  <cp:revision>57</cp:revision>
  <dcterms:created xsi:type="dcterms:W3CDTF">2018-10-04T15:36:54Z</dcterms:created>
  <dcterms:modified xsi:type="dcterms:W3CDTF">2025-04-25T10:07:46Z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0x0101006BB184E6D408124CA45B87FF80A05A6E</vt:lpwstr>
  </property>
  <property fmtid="{D5CDD505-2E9C-101B-9397-08002B2CF9AE}" pid="3" name="MediaServiceImageTags">
    <vt:lpwstr/>
  </property>
</Properties>
</file>