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9" r:id="rId2"/>
  </p:sldIdLst>
  <p:sldSz cx="21383625" cy="30275213"/>
  <p:notesSz cx="6953250" cy="9239250"/>
  <p:embeddedFontLst>
    <p:embeddedFont>
      <p:font typeface="Nunito"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Lst>
  <p:custDataLst>
    <p:tags r:id="rId12"/>
  </p:custDataLst>
  <p:defaultTextStyle>
    <a:defPPr>
      <a:defRPr lang="en-US"/>
    </a:defPPr>
    <a:lvl1pPr algn="ctr" rtl="0" fontAlgn="base">
      <a:spcBef>
        <a:spcPct val="0"/>
      </a:spcBef>
      <a:spcAft>
        <a:spcPct val="0"/>
      </a:spcAft>
      <a:defRPr sz="2892" b="1" kern="1200">
        <a:solidFill>
          <a:srgbClr val="FF9900"/>
        </a:solidFill>
        <a:latin typeface="Arial"/>
        <a:ea typeface="+mn-ea"/>
        <a:cs typeface="+mn-cs"/>
      </a:defRPr>
    </a:lvl1pPr>
    <a:lvl2pPr marL="307467" algn="ctr" rtl="0" fontAlgn="base">
      <a:spcBef>
        <a:spcPct val="0"/>
      </a:spcBef>
      <a:spcAft>
        <a:spcPct val="0"/>
      </a:spcAft>
      <a:defRPr sz="2892" b="1" kern="1200">
        <a:solidFill>
          <a:srgbClr val="FF9900"/>
        </a:solidFill>
        <a:latin typeface="Arial"/>
        <a:ea typeface="+mn-ea"/>
        <a:cs typeface="+mn-cs"/>
      </a:defRPr>
    </a:lvl2pPr>
    <a:lvl3pPr marL="614934" algn="ctr" rtl="0" fontAlgn="base">
      <a:spcBef>
        <a:spcPct val="0"/>
      </a:spcBef>
      <a:spcAft>
        <a:spcPct val="0"/>
      </a:spcAft>
      <a:defRPr sz="2892" b="1" kern="1200">
        <a:solidFill>
          <a:srgbClr val="FF9900"/>
        </a:solidFill>
        <a:latin typeface="Arial"/>
        <a:ea typeface="+mn-ea"/>
        <a:cs typeface="+mn-cs"/>
      </a:defRPr>
    </a:lvl3pPr>
    <a:lvl4pPr marL="922401" algn="ctr" rtl="0" fontAlgn="base">
      <a:spcBef>
        <a:spcPct val="0"/>
      </a:spcBef>
      <a:spcAft>
        <a:spcPct val="0"/>
      </a:spcAft>
      <a:defRPr sz="2892" b="1" kern="1200">
        <a:solidFill>
          <a:srgbClr val="FF9900"/>
        </a:solidFill>
        <a:latin typeface="Arial"/>
        <a:ea typeface="+mn-ea"/>
        <a:cs typeface="+mn-cs"/>
      </a:defRPr>
    </a:lvl4pPr>
    <a:lvl5pPr marL="1229868" algn="ctr" rtl="0" fontAlgn="base">
      <a:spcBef>
        <a:spcPct val="0"/>
      </a:spcBef>
      <a:spcAft>
        <a:spcPct val="0"/>
      </a:spcAft>
      <a:defRPr sz="2892" b="1" kern="1200">
        <a:solidFill>
          <a:srgbClr val="FF9900"/>
        </a:solidFill>
        <a:latin typeface="Arial"/>
        <a:ea typeface="+mn-ea"/>
        <a:cs typeface="+mn-cs"/>
      </a:defRPr>
    </a:lvl5pPr>
    <a:lvl6pPr marL="1537335" algn="l" defTabSz="614934" rtl="0" eaLnBrk="1" latinLnBrk="0" hangingPunct="1">
      <a:defRPr sz="2892" b="1" kern="1200">
        <a:solidFill>
          <a:srgbClr val="FF9900"/>
        </a:solidFill>
        <a:latin typeface="Arial"/>
        <a:ea typeface="+mn-ea"/>
        <a:cs typeface="+mn-cs"/>
      </a:defRPr>
    </a:lvl6pPr>
    <a:lvl7pPr marL="1844802" algn="l" defTabSz="614934" rtl="0" eaLnBrk="1" latinLnBrk="0" hangingPunct="1">
      <a:defRPr sz="2892" b="1" kern="1200">
        <a:solidFill>
          <a:srgbClr val="FF9900"/>
        </a:solidFill>
        <a:latin typeface="Arial"/>
        <a:ea typeface="+mn-ea"/>
        <a:cs typeface="+mn-cs"/>
      </a:defRPr>
    </a:lvl7pPr>
    <a:lvl8pPr marL="2152269" algn="l" defTabSz="614934" rtl="0" eaLnBrk="1" latinLnBrk="0" hangingPunct="1">
      <a:defRPr sz="2892" b="1" kern="1200">
        <a:solidFill>
          <a:srgbClr val="FF9900"/>
        </a:solidFill>
        <a:latin typeface="Arial"/>
        <a:ea typeface="+mn-ea"/>
        <a:cs typeface="+mn-cs"/>
      </a:defRPr>
    </a:lvl8pPr>
    <a:lvl9pPr marL="2459736" algn="l" defTabSz="614934" rtl="0" eaLnBrk="1" latinLnBrk="0" hangingPunct="1">
      <a:defRPr sz="2892" b="1" kern="1200">
        <a:solidFill>
          <a:srgbClr val="FF9900"/>
        </a:solidFill>
        <a:latin typeface="Arial"/>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487B7-F673-463E-A0B7-51B0BC5423D9}" v="313" dt="2025-03-13T13:34:0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4575" autoAdjust="0"/>
  </p:normalViewPr>
  <p:slideViewPr>
    <p:cSldViewPr>
      <p:cViewPr>
        <p:scale>
          <a:sx n="54" d="100"/>
          <a:sy n="54" d="100"/>
        </p:scale>
        <p:origin x="701" y="29"/>
      </p:cViewPr>
      <p:guideLst>
        <p:guide orient="horz" pos="9536"/>
        <p:guide pos="67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a:defPPr>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a:defPPr>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a:defPPr>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a:defPPr>
            <a:lvl1pPr algn="r" defTabSz="928688">
              <a:defRPr sz="1200" b="0">
                <a:solidFill>
                  <a:schemeClr val="tx1"/>
                </a:solidFill>
                <a:latin typeface="Arial" pitchFamily="34" charset="0"/>
              </a:defRPr>
            </a:lvl1pPr>
          </a:lstStyle>
          <a:p>
            <a:pPr>
              <a:defRPr/>
            </a:pPr>
            <a:fld id="{54F1B5D8-D97D-47DE-99FD-BED51FB7C907}" type="slidenum">
              <a:rPr lang="en-US"/>
              <a:pPr>
                <a:defRPr/>
              </a:pPr>
              <a:t>‹#›</a:t>
            </a:fld>
            <a:endParaRPr lang="en-US"/>
          </a:p>
        </p:txBody>
      </p:sp>
    </p:spTree>
    <p:extLst>
      <p:ext uri="{BB962C8B-B14F-4D97-AF65-F5344CB8AC3E}">
        <p14:creationId xmlns:p14="http://schemas.microsoft.com/office/powerpoint/2010/main" val="748278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82" y="9405524"/>
            <a:ext cx="18175463" cy="6488380"/>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3207390" y="17155371"/>
            <a:ext cx="14968847" cy="7738167"/>
          </a:xfrm>
        </p:spPr>
        <p:txBody>
          <a:bodyPr/>
          <a:lstStyle>
            <a:defPPr>
              <a:defRPr kern="1200"/>
            </a:defPPr>
            <a:lvl1pPr marL="0" indent="0" algn="ctr">
              <a:buNone/>
              <a:defRPr/>
            </a:lvl1pPr>
            <a:lvl2pPr marL="222748" indent="0" algn="ctr">
              <a:buNone/>
              <a:defRPr/>
            </a:lvl2pPr>
            <a:lvl3pPr marL="445496" indent="0" algn="ctr">
              <a:buNone/>
              <a:defRPr/>
            </a:lvl3pPr>
            <a:lvl4pPr marL="668244" indent="0" algn="ctr">
              <a:buNone/>
              <a:defRPr/>
            </a:lvl4pPr>
            <a:lvl5pPr marL="890991" indent="0" algn="ctr">
              <a:buNone/>
              <a:defRPr/>
            </a:lvl5pPr>
            <a:lvl6pPr marL="1113739" indent="0" algn="ctr">
              <a:buNone/>
              <a:defRPr/>
            </a:lvl6pPr>
            <a:lvl7pPr marL="1336487" indent="0" algn="ctr">
              <a:buNone/>
              <a:defRPr/>
            </a:lvl7pPr>
            <a:lvl8pPr marL="1559235" indent="0" algn="ctr">
              <a:buNone/>
              <a:defRPr/>
            </a:lvl8pPr>
            <a:lvl9pPr marL="178198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5EDBB11-81A3-4CFA-BA97-1ABE9A8F32CF}" type="slidenum">
              <a:rPr lang="en-US"/>
              <a:pPr>
                <a:defRPr/>
              </a:pPr>
              <a:t>‹#›</a:t>
            </a:fld>
            <a:endParaRPr lang="en-US"/>
          </a:p>
        </p:txBody>
      </p:sp>
    </p:spTree>
    <p:extLst>
      <p:ext uri="{BB962C8B-B14F-4D97-AF65-F5344CB8AC3E}">
        <p14:creationId xmlns:p14="http://schemas.microsoft.com/office/powerpoint/2010/main" val="35658167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5ECC0F7-0140-4FFA-BB4D-270D63D3C308}" type="slidenum">
              <a:rPr lang="en-US"/>
              <a:pPr>
                <a:defRPr/>
              </a:pPr>
              <a:t>‹#›</a:t>
            </a:fld>
            <a:endParaRPr lang="en-US"/>
          </a:p>
        </p:txBody>
      </p:sp>
    </p:spTree>
    <p:extLst>
      <p:ext uri="{BB962C8B-B14F-4D97-AF65-F5344CB8AC3E}">
        <p14:creationId xmlns:p14="http://schemas.microsoft.com/office/powerpoint/2010/main" val="37073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285" y="1211827"/>
            <a:ext cx="4811470" cy="25833797"/>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068872" y="1211827"/>
            <a:ext cx="14360162" cy="25833797"/>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BC1B9D64-3336-481D-94A5-F579BB4A8A39}" type="slidenum">
              <a:rPr lang="en-US"/>
              <a:pPr>
                <a:defRPr/>
              </a:pPr>
              <a:t>‹#›</a:t>
            </a:fld>
            <a:endParaRPr lang="en-US"/>
          </a:p>
        </p:txBody>
      </p:sp>
    </p:spTree>
    <p:extLst>
      <p:ext uri="{BB962C8B-B14F-4D97-AF65-F5344CB8AC3E}">
        <p14:creationId xmlns:p14="http://schemas.microsoft.com/office/powerpoint/2010/main" val="18361420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8873" y="1211826"/>
            <a:ext cx="19245881" cy="5045869"/>
          </a:xfrm>
        </p:spPr>
        <p:txBody>
          <a:bodyPr/>
          <a:lstStyle>
            <a:defPPr>
              <a:defRPr kern="1200"/>
            </a:defPPr>
          </a:lstStyle>
          <a:p>
            <a:r>
              <a:rPr lang="en-US"/>
              <a:t>Click to edit Master title style</a:t>
            </a:r>
          </a:p>
        </p:txBody>
      </p:sp>
      <p:sp>
        <p:nvSpPr>
          <p:cNvPr id="3" name="Content Placeholder 2"/>
          <p:cNvSpPr>
            <a:spLocks noGrp="1"/>
          </p:cNvSpPr>
          <p:nvPr>
            <p:ph sz="quarter" idx="1"/>
          </p:nvPr>
        </p:nvSpPr>
        <p:spPr>
          <a:xfrm>
            <a:off x="1068873" y="7063634"/>
            <a:ext cx="9585816" cy="9920915"/>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728938" y="7063634"/>
            <a:ext cx="9585816" cy="9920915"/>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68873" y="17124710"/>
            <a:ext cx="9585816" cy="9920913"/>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0728938" y="17124710"/>
            <a:ext cx="9585816" cy="9920913"/>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2D98BD33-354E-4B11-91E6-709054688882}" type="slidenum">
              <a:rPr lang="en-US"/>
              <a:pPr>
                <a:defRPr/>
              </a:pPr>
              <a:t>‹#›</a:t>
            </a:fld>
            <a:endParaRPr lang="en-US"/>
          </a:p>
        </p:txBody>
      </p:sp>
    </p:spTree>
    <p:extLst>
      <p:ext uri="{BB962C8B-B14F-4D97-AF65-F5344CB8AC3E}">
        <p14:creationId xmlns:p14="http://schemas.microsoft.com/office/powerpoint/2010/main" val="11064980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5940B6B-3169-44D4-847B-7863905C32CF}" type="slidenum">
              <a:rPr lang="en-US"/>
              <a:pPr>
                <a:defRPr/>
              </a:pPr>
              <a:t>‹#›</a:t>
            </a:fld>
            <a:endParaRPr lang="en-US"/>
          </a:p>
        </p:txBody>
      </p:sp>
    </p:spTree>
    <p:extLst>
      <p:ext uri="{BB962C8B-B14F-4D97-AF65-F5344CB8AC3E}">
        <p14:creationId xmlns:p14="http://schemas.microsoft.com/office/powerpoint/2010/main" val="1730529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8" y="19454924"/>
            <a:ext cx="18176236" cy="6012409"/>
          </a:xfrm>
        </p:spPr>
        <p:txBody>
          <a:bodyPr anchor="t"/>
          <a:lstStyle>
            <a:defPPr>
              <a:defRPr kern="1200"/>
            </a:defPPr>
            <a:lvl1pPr algn="l">
              <a:defRPr sz="1949" b="1" cap="all"/>
            </a:lvl1pPr>
          </a:lstStyle>
          <a:p>
            <a:r>
              <a:rPr lang="en-US"/>
              <a:t>Click to edit Master title style</a:t>
            </a:r>
          </a:p>
        </p:txBody>
      </p:sp>
      <p:sp>
        <p:nvSpPr>
          <p:cNvPr id="3" name="Text Placeholder 2"/>
          <p:cNvSpPr>
            <a:spLocks noGrp="1"/>
          </p:cNvSpPr>
          <p:nvPr>
            <p:ph type="body" idx="1"/>
          </p:nvPr>
        </p:nvSpPr>
        <p:spPr>
          <a:xfrm>
            <a:off x="1689158" y="12832217"/>
            <a:ext cx="18176236" cy="6622703"/>
          </a:xfrm>
        </p:spPr>
        <p:txBody>
          <a:bodyPr anchor="b"/>
          <a:lstStyle>
            <a:defPPr>
              <a:defRPr kern="1200"/>
            </a:defPPr>
            <a:lvl1pPr marL="0" indent="0">
              <a:buNone/>
              <a:defRPr sz="974"/>
            </a:lvl1pPr>
            <a:lvl2pPr marL="222748" indent="0">
              <a:buNone/>
              <a:defRPr sz="877"/>
            </a:lvl2pPr>
            <a:lvl3pPr marL="445496" indent="0">
              <a:buNone/>
              <a:defRPr sz="780"/>
            </a:lvl3pPr>
            <a:lvl4pPr marL="668244" indent="0">
              <a:buNone/>
              <a:defRPr sz="682"/>
            </a:lvl4pPr>
            <a:lvl5pPr marL="890991" indent="0">
              <a:buNone/>
              <a:defRPr sz="682"/>
            </a:lvl5pPr>
            <a:lvl6pPr marL="1113739" indent="0">
              <a:buNone/>
              <a:defRPr sz="682"/>
            </a:lvl6pPr>
            <a:lvl7pPr marL="1336487" indent="0">
              <a:buNone/>
              <a:defRPr sz="682"/>
            </a:lvl7pPr>
            <a:lvl8pPr marL="1559235" indent="0">
              <a:buNone/>
              <a:defRPr sz="682"/>
            </a:lvl8pPr>
            <a:lvl9pPr marL="1781983" indent="0">
              <a:buNone/>
              <a:defRPr sz="682"/>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03A4FA6-7C07-49C1-973B-224AB06B993C}" type="slidenum">
              <a:rPr lang="en-US"/>
              <a:pPr>
                <a:defRPr/>
              </a:pPr>
              <a:t>‹#›</a:t>
            </a:fld>
            <a:endParaRPr lang="en-US"/>
          </a:p>
        </p:txBody>
      </p:sp>
    </p:spTree>
    <p:extLst>
      <p:ext uri="{BB962C8B-B14F-4D97-AF65-F5344CB8AC3E}">
        <p14:creationId xmlns:p14="http://schemas.microsoft.com/office/powerpoint/2010/main" val="2393117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068873" y="7063633"/>
            <a:ext cx="9585816" cy="19981991"/>
          </a:xfrm>
        </p:spPr>
        <p:txBody>
          <a:bodyPr/>
          <a:lstStyle>
            <a:defPPr>
              <a:defRPr kern="1200"/>
            </a:defPPr>
            <a:lvl1pPr>
              <a:defRPr sz="1364"/>
            </a:lvl1pPr>
            <a:lvl2pPr>
              <a:defRPr sz="1169"/>
            </a:lvl2pPr>
            <a:lvl3pPr>
              <a:defRPr sz="974"/>
            </a:lvl3pPr>
            <a:lvl4pPr>
              <a:defRPr sz="877"/>
            </a:lvl4pPr>
            <a:lvl5pPr>
              <a:defRPr sz="877"/>
            </a:lvl5pPr>
            <a:lvl6pPr>
              <a:defRPr sz="877"/>
            </a:lvl6pPr>
            <a:lvl7pPr>
              <a:defRPr sz="877"/>
            </a:lvl7pPr>
            <a:lvl8pPr>
              <a:defRPr sz="877"/>
            </a:lvl8pPr>
            <a:lvl9pPr>
              <a:defRPr sz="8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28938" y="7063633"/>
            <a:ext cx="9585816" cy="19981991"/>
          </a:xfrm>
        </p:spPr>
        <p:txBody>
          <a:bodyPr/>
          <a:lstStyle>
            <a:defPPr>
              <a:defRPr kern="1200"/>
            </a:defPPr>
            <a:lvl1pPr>
              <a:defRPr sz="1364"/>
            </a:lvl1pPr>
            <a:lvl2pPr>
              <a:defRPr sz="1169"/>
            </a:lvl2pPr>
            <a:lvl3pPr>
              <a:defRPr sz="974"/>
            </a:lvl3pPr>
            <a:lvl4pPr>
              <a:defRPr sz="877"/>
            </a:lvl4pPr>
            <a:lvl5pPr>
              <a:defRPr sz="877"/>
            </a:lvl5pPr>
            <a:lvl6pPr>
              <a:defRPr sz="877"/>
            </a:lvl6pPr>
            <a:lvl7pPr>
              <a:defRPr sz="877"/>
            </a:lvl7pPr>
            <a:lvl8pPr>
              <a:defRPr sz="877"/>
            </a:lvl8pPr>
            <a:lvl9pPr>
              <a:defRPr sz="8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302B25C-7078-4EDD-9EEA-F171F39DFD5B}" type="slidenum">
              <a:rPr lang="en-US"/>
              <a:pPr>
                <a:defRPr/>
              </a:pPr>
              <a:t>‹#›</a:t>
            </a:fld>
            <a:endParaRPr lang="en-US"/>
          </a:p>
        </p:txBody>
      </p:sp>
    </p:spTree>
    <p:extLst>
      <p:ext uri="{BB962C8B-B14F-4D97-AF65-F5344CB8AC3E}">
        <p14:creationId xmlns:p14="http://schemas.microsoft.com/office/powerpoint/2010/main" val="3566203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068872" y="6777469"/>
            <a:ext cx="9448147" cy="2823701"/>
          </a:xfrm>
        </p:spPr>
        <p:txBody>
          <a:bodyPr anchor="b"/>
          <a:lstStyle>
            <a:defPPr>
              <a:defRPr kern="1200"/>
            </a:defPPr>
            <a:lvl1pPr marL="0" indent="0">
              <a:buNone/>
              <a:defRPr sz="1169" b="1"/>
            </a:lvl1pPr>
            <a:lvl2pPr marL="222748" indent="0">
              <a:buNone/>
              <a:defRPr sz="974" b="1"/>
            </a:lvl2pPr>
            <a:lvl3pPr marL="445496" indent="0">
              <a:buNone/>
              <a:defRPr sz="877" b="1"/>
            </a:lvl3pPr>
            <a:lvl4pPr marL="668244" indent="0">
              <a:buNone/>
              <a:defRPr sz="780" b="1"/>
            </a:lvl4pPr>
            <a:lvl5pPr marL="890991" indent="0">
              <a:buNone/>
              <a:defRPr sz="780" b="1"/>
            </a:lvl5pPr>
            <a:lvl6pPr marL="1113739" indent="0">
              <a:buNone/>
              <a:defRPr sz="780" b="1"/>
            </a:lvl6pPr>
            <a:lvl7pPr marL="1336487" indent="0">
              <a:buNone/>
              <a:defRPr sz="780" b="1"/>
            </a:lvl7pPr>
            <a:lvl8pPr marL="1559235" indent="0">
              <a:buNone/>
              <a:defRPr sz="780" b="1"/>
            </a:lvl8pPr>
            <a:lvl9pPr marL="1781983" indent="0">
              <a:buNone/>
              <a:defRPr sz="780" b="1"/>
            </a:lvl9pPr>
          </a:lstStyle>
          <a:p>
            <a:pPr lvl="0"/>
            <a:r>
              <a:rPr lang="en-US"/>
              <a:t>Click to edit Master text styles</a:t>
            </a:r>
          </a:p>
        </p:txBody>
      </p:sp>
      <p:sp>
        <p:nvSpPr>
          <p:cNvPr id="4" name="Content Placeholder 3"/>
          <p:cNvSpPr>
            <a:spLocks noGrp="1"/>
          </p:cNvSpPr>
          <p:nvPr>
            <p:ph sz="half" idx="2"/>
          </p:nvPr>
        </p:nvSpPr>
        <p:spPr>
          <a:xfrm>
            <a:off x="1068872" y="9601167"/>
            <a:ext cx="9448147" cy="17442996"/>
          </a:xfrm>
        </p:spPr>
        <p:txBody>
          <a:bodyPr/>
          <a:lstStyle>
            <a:defPPr>
              <a:defRPr kern="1200"/>
            </a:defPPr>
            <a:lvl1pPr>
              <a:defRPr sz="1169"/>
            </a:lvl1pPr>
            <a:lvl2pPr>
              <a:defRPr sz="974"/>
            </a:lvl2pPr>
            <a:lvl3pPr>
              <a:defRPr sz="877"/>
            </a:lvl3pPr>
            <a:lvl4pPr>
              <a:defRPr sz="780"/>
            </a:lvl4pPr>
            <a:lvl5pPr>
              <a:defRPr sz="780"/>
            </a:lvl5pPr>
            <a:lvl6pPr>
              <a:defRPr sz="780"/>
            </a:lvl6pPr>
            <a:lvl7pPr>
              <a:defRPr sz="780"/>
            </a:lvl7pPr>
            <a:lvl8pPr>
              <a:defRPr sz="780"/>
            </a:lvl8pPr>
            <a:lvl9pPr>
              <a:defRPr sz="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739" y="6777469"/>
            <a:ext cx="9452015" cy="2823701"/>
          </a:xfrm>
        </p:spPr>
        <p:txBody>
          <a:bodyPr anchor="b"/>
          <a:lstStyle>
            <a:defPPr>
              <a:defRPr kern="1200"/>
            </a:defPPr>
            <a:lvl1pPr marL="0" indent="0">
              <a:buNone/>
              <a:defRPr sz="1169" b="1"/>
            </a:lvl1pPr>
            <a:lvl2pPr marL="222748" indent="0">
              <a:buNone/>
              <a:defRPr sz="974" b="1"/>
            </a:lvl2pPr>
            <a:lvl3pPr marL="445496" indent="0">
              <a:buNone/>
              <a:defRPr sz="877" b="1"/>
            </a:lvl3pPr>
            <a:lvl4pPr marL="668244" indent="0">
              <a:buNone/>
              <a:defRPr sz="780" b="1"/>
            </a:lvl4pPr>
            <a:lvl5pPr marL="890991" indent="0">
              <a:buNone/>
              <a:defRPr sz="780" b="1"/>
            </a:lvl5pPr>
            <a:lvl6pPr marL="1113739" indent="0">
              <a:buNone/>
              <a:defRPr sz="780" b="1"/>
            </a:lvl6pPr>
            <a:lvl7pPr marL="1336487" indent="0">
              <a:buNone/>
              <a:defRPr sz="780" b="1"/>
            </a:lvl7pPr>
            <a:lvl8pPr marL="1559235" indent="0">
              <a:buNone/>
              <a:defRPr sz="780" b="1"/>
            </a:lvl8pPr>
            <a:lvl9pPr marL="1781983" indent="0">
              <a:buNone/>
              <a:defRPr sz="780" b="1"/>
            </a:lvl9pPr>
          </a:lstStyle>
          <a:p>
            <a:pPr lvl="0"/>
            <a:r>
              <a:rPr lang="en-US"/>
              <a:t>Click to edit Master text styles</a:t>
            </a:r>
          </a:p>
        </p:txBody>
      </p:sp>
      <p:sp>
        <p:nvSpPr>
          <p:cNvPr id="6" name="Content Placeholder 5"/>
          <p:cNvSpPr>
            <a:spLocks noGrp="1"/>
          </p:cNvSpPr>
          <p:nvPr>
            <p:ph sz="quarter" idx="4"/>
          </p:nvPr>
        </p:nvSpPr>
        <p:spPr>
          <a:xfrm>
            <a:off x="10862739" y="9601167"/>
            <a:ext cx="9452015" cy="17442996"/>
          </a:xfrm>
        </p:spPr>
        <p:txBody>
          <a:bodyPr/>
          <a:lstStyle>
            <a:defPPr>
              <a:defRPr kern="1200"/>
            </a:defPPr>
            <a:lvl1pPr>
              <a:defRPr sz="1169"/>
            </a:lvl1pPr>
            <a:lvl2pPr>
              <a:defRPr sz="974"/>
            </a:lvl2pPr>
            <a:lvl3pPr>
              <a:defRPr sz="877"/>
            </a:lvl3pPr>
            <a:lvl4pPr>
              <a:defRPr sz="780"/>
            </a:lvl4pPr>
            <a:lvl5pPr>
              <a:defRPr sz="780"/>
            </a:lvl5pPr>
            <a:lvl6pPr>
              <a:defRPr sz="780"/>
            </a:lvl6pPr>
            <a:lvl7pPr>
              <a:defRPr sz="780"/>
            </a:lvl7pPr>
            <a:lvl8pPr>
              <a:defRPr sz="780"/>
            </a:lvl8pPr>
            <a:lvl9pPr>
              <a:defRPr sz="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32F454DA-B8E5-407C-A8B0-B2982CBF7185}" type="slidenum">
              <a:rPr lang="en-US"/>
              <a:pPr>
                <a:defRPr/>
              </a:pPr>
              <a:t>‹#›</a:t>
            </a:fld>
            <a:endParaRPr lang="en-US"/>
          </a:p>
        </p:txBody>
      </p:sp>
    </p:spTree>
    <p:extLst>
      <p:ext uri="{BB962C8B-B14F-4D97-AF65-F5344CB8AC3E}">
        <p14:creationId xmlns:p14="http://schemas.microsoft.com/office/powerpoint/2010/main" val="1805889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865CC813-0CE0-4F7E-9B7F-FCCCD6CE8862}" type="slidenum">
              <a:rPr lang="en-US"/>
              <a:pPr>
                <a:defRPr/>
              </a:pPr>
              <a:t>‹#›</a:t>
            </a:fld>
            <a:endParaRPr lang="en-US"/>
          </a:p>
        </p:txBody>
      </p:sp>
    </p:spTree>
    <p:extLst>
      <p:ext uri="{BB962C8B-B14F-4D97-AF65-F5344CB8AC3E}">
        <p14:creationId xmlns:p14="http://schemas.microsoft.com/office/powerpoint/2010/main" val="22604356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A5D3508A-868C-432E-A93E-3C5AF7B204CE}" type="slidenum">
              <a:rPr lang="en-US"/>
              <a:pPr>
                <a:defRPr/>
              </a:pPr>
              <a:t>‹#›</a:t>
            </a:fld>
            <a:endParaRPr lang="en-US"/>
          </a:p>
        </p:txBody>
      </p:sp>
    </p:spTree>
    <p:extLst>
      <p:ext uri="{BB962C8B-B14F-4D97-AF65-F5344CB8AC3E}">
        <p14:creationId xmlns:p14="http://schemas.microsoft.com/office/powerpoint/2010/main" val="2329377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8872" y="1205987"/>
            <a:ext cx="7035064" cy="5129091"/>
          </a:xfrm>
        </p:spPr>
        <p:txBody>
          <a:bodyPr anchor="b"/>
          <a:lstStyle>
            <a:defPPr>
              <a:defRPr kern="1200"/>
            </a:defPPr>
            <a:lvl1pPr algn="l">
              <a:defRPr sz="974" b="1"/>
            </a:lvl1pPr>
          </a:lstStyle>
          <a:p>
            <a:r>
              <a:rPr lang="en-US"/>
              <a:t>Click to edit Master title style</a:t>
            </a:r>
          </a:p>
        </p:txBody>
      </p:sp>
      <p:sp>
        <p:nvSpPr>
          <p:cNvPr id="3" name="Content Placeholder 2"/>
          <p:cNvSpPr>
            <a:spLocks noGrp="1"/>
          </p:cNvSpPr>
          <p:nvPr>
            <p:ph idx="1"/>
          </p:nvPr>
        </p:nvSpPr>
        <p:spPr>
          <a:xfrm>
            <a:off x="8360713" y="1205986"/>
            <a:ext cx="11954040" cy="25838177"/>
          </a:xfrm>
        </p:spPr>
        <p:txBody>
          <a:bodyPr/>
          <a:lstStyle>
            <a:defPPr>
              <a:defRPr kern="1200"/>
            </a:defPPr>
            <a:lvl1pPr>
              <a:defRPr sz="1559"/>
            </a:lvl1pPr>
            <a:lvl2pPr>
              <a:defRPr sz="1364"/>
            </a:lvl2pPr>
            <a:lvl3pPr>
              <a:defRPr sz="1169"/>
            </a:lvl3pPr>
            <a:lvl4pPr>
              <a:defRPr sz="974"/>
            </a:lvl4pPr>
            <a:lvl5pPr>
              <a:defRPr sz="974"/>
            </a:lvl5pPr>
            <a:lvl6pPr>
              <a:defRPr sz="974"/>
            </a:lvl6pPr>
            <a:lvl7pPr>
              <a:defRPr sz="974"/>
            </a:lvl7pPr>
            <a:lvl8pPr>
              <a:defRPr sz="974"/>
            </a:lvl8pPr>
            <a:lvl9pPr>
              <a:defRPr sz="9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8872" y="6335077"/>
            <a:ext cx="7035064" cy="20709087"/>
          </a:xfrm>
        </p:spPr>
        <p:txBody>
          <a:bodyPr/>
          <a:lstStyle>
            <a:defPPr>
              <a:defRPr kern="1200"/>
            </a:defPPr>
            <a:lvl1pPr marL="0" indent="0">
              <a:buNone/>
              <a:defRPr sz="682"/>
            </a:lvl1pPr>
            <a:lvl2pPr marL="222748" indent="0">
              <a:buNone/>
              <a:defRPr sz="585"/>
            </a:lvl2pPr>
            <a:lvl3pPr marL="445496" indent="0">
              <a:buNone/>
              <a:defRPr sz="487"/>
            </a:lvl3pPr>
            <a:lvl4pPr marL="668244" indent="0">
              <a:buNone/>
              <a:defRPr sz="438"/>
            </a:lvl4pPr>
            <a:lvl5pPr marL="890991" indent="0">
              <a:buNone/>
              <a:defRPr sz="438"/>
            </a:lvl5pPr>
            <a:lvl6pPr marL="1113739" indent="0">
              <a:buNone/>
              <a:defRPr sz="438"/>
            </a:lvl6pPr>
            <a:lvl7pPr marL="1336487" indent="0">
              <a:buNone/>
              <a:defRPr sz="438"/>
            </a:lvl7pPr>
            <a:lvl8pPr marL="1559235" indent="0">
              <a:buNone/>
              <a:defRPr sz="438"/>
            </a:lvl8pPr>
            <a:lvl9pPr marL="1781983" indent="0">
              <a:buNone/>
              <a:defRPr sz="438"/>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DEB5CAF5-4FB5-4E33-861E-BCE1A11039C1}" type="slidenum">
              <a:rPr lang="en-US"/>
              <a:pPr>
                <a:defRPr/>
              </a:pPr>
              <a:t>‹#›</a:t>
            </a:fld>
            <a:endParaRPr lang="en-US"/>
          </a:p>
        </p:txBody>
      </p:sp>
    </p:spTree>
    <p:extLst>
      <p:ext uri="{BB962C8B-B14F-4D97-AF65-F5344CB8AC3E}">
        <p14:creationId xmlns:p14="http://schemas.microsoft.com/office/powerpoint/2010/main" val="3067069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186" y="21192363"/>
            <a:ext cx="12830331" cy="2502494"/>
          </a:xfrm>
        </p:spPr>
        <p:txBody>
          <a:bodyPr anchor="b"/>
          <a:lstStyle>
            <a:defPPr>
              <a:defRPr kern="1200"/>
            </a:defPPr>
            <a:lvl1pPr algn="l">
              <a:defRPr sz="974" b="1"/>
            </a:lvl1pPr>
          </a:lstStyle>
          <a:p>
            <a:r>
              <a:rPr lang="en-US"/>
              <a:t>Click to edit Master title style</a:t>
            </a:r>
          </a:p>
        </p:txBody>
      </p:sp>
      <p:sp>
        <p:nvSpPr>
          <p:cNvPr id="3" name="Picture Placeholder 2"/>
          <p:cNvSpPr>
            <a:spLocks noGrp="1"/>
          </p:cNvSpPr>
          <p:nvPr>
            <p:ph type="pic" idx="1"/>
          </p:nvPr>
        </p:nvSpPr>
        <p:spPr>
          <a:xfrm>
            <a:off x="4191186" y="2705439"/>
            <a:ext cx="12830331" cy="18164252"/>
          </a:xfrm>
        </p:spPr>
        <p:txBody>
          <a:bodyPr/>
          <a:lstStyle>
            <a:defPPr>
              <a:defRPr kern="1200"/>
            </a:defPPr>
            <a:lvl1pPr marL="0" indent="0">
              <a:buNone/>
              <a:defRPr sz="1559"/>
            </a:lvl1pPr>
            <a:lvl2pPr marL="222748" indent="0">
              <a:buNone/>
              <a:defRPr sz="1364"/>
            </a:lvl2pPr>
            <a:lvl3pPr marL="445496" indent="0">
              <a:buNone/>
              <a:defRPr sz="1169"/>
            </a:lvl3pPr>
            <a:lvl4pPr marL="668244" indent="0">
              <a:buNone/>
              <a:defRPr sz="974"/>
            </a:lvl4pPr>
            <a:lvl5pPr marL="890991" indent="0">
              <a:buNone/>
              <a:defRPr sz="974"/>
            </a:lvl5pPr>
            <a:lvl6pPr marL="1113739" indent="0">
              <a:buNone/>
              <a:defRPr sz="974"/>
            </a:lvl6pPr>
            <a:lvl7pPr marL="1336487" indent="0">
              <a:buNone/>
              <a:defRPr sz="974"/>
            </a:lvl7pPr>
            <a:lvl8pPr marL="1559235" indent="0">
              <a:buNone/>
              <a:defRPr sz="974"/>
            </a:lvl8pPr>
            <a:lvl9pPr marL="1781983" indent="0">
              <a:buNone/>
              <a:defRPr sz="974"/>
            </a:lvl9pPr>
          </a:lstStyle>
          <a:p>
            <a:pPr lvl="0"/>
            <a:endParaRPr lang="en-US" noProof="0"/>
          </a:p>
        </p:txBody>
      </p:sp>
      <p:sp>
        <p:nvSpPr>
          <p:cNvPr id="4" name="Text Placeholder 3"/>
          <p:cNvSpPr>
            <a:spLocks noGrp="1"/>
          </p:cNvSpPr>
          <p:nvPr>
            <p:ph type="body" sz="half" idx="2"/>
          </p:nvPr>
        </p:nvSpPr>
        <p:spPr>
          <a:xfrm>
            <a:off x="4191186" y="23694855"/>
            <a:ext cx="12830331" cy="3552256"/>
          </a:xfrm>
        </p:spPr>
        <p:txBody>
          <a:bodyPr/>
          <a:lstStyle>
            <a:defPPr>
              <a:defRPr kern="1200"/>
            </a:defPPr>
            <a:lvl1pPr marL="0" indent="0">
              <a:buNone/>
              <a:defRPr sz="682"/>
            </a:lvl1pPr>
            <a:lvl2pPr marL="222748" indent="0">
              <a:buNone/>
              <a:defRPr sz="585"/>
            </a:lvl2pPr>
            <a:lvl3pPr marL="445496" indent="0">
              <a:buNone/>
              <a:defRPr sz="487"/>
            </a:lvl3pPr>
            <a:lvl4pPr marL="668244" indent="0">
              <a:buNone/>
              <a:defRPr sz="438"/>
            </a:lvl4pPr>
            <a:lvl5pPr marL="890991" indent="0">
              <a:buNone/>
              <a:defRPr sz="438"/>
            </a:lvl5pPr>
            <a:lvl6pPr marL="1113739" indent="0">
              <a:buNone/>
              <a:defRPr sz="438"/>
            </a:lvl6pPr>
            <a:lvl7pPr marL="1336487" indent="0">
              <a:buNone/>
              <a:defRPr sz="438"/>
            </a:lvl7pPr>
            <a:lvl8pPr marL="1559235" indent="0">
              <a:buNone/>
              <a:defRPr sz="438"/>
            </a:lvl8pPr>
            <a:lvl9pPr marL="1781983" indent="0">
              <a:buNone/>
              <a:defRPr sz="438"/>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1738493-E10F-4F1A-B075-F4B94CA41991}" type="slidenum">
              <a:rPr lang="en-US"/>
              <a:pPr>
                <a:defRPr/>
              </a:pPr>
              <a:t>‹#›</a:t>
            </a:fld>
            <a:endParaRPr lang="en-US"/>
          </a:p>
        </p:txBody>
      </p:sp>
    </p:spTree>
    <p:extLst>
      <p:ext uri="{BB962C8B-B14F-4D97-AF65-F5344CB8AC3E}">
        <p14:creationId xmlns:p14="http://schemas.microsoft.com/office/powerpoint/2010/main" val="41297747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8872" y="1211826"/>
            <a:ext cx="19245881" cy="504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068872" y="7063633"/>
            <a:ext cx="19245881" cy="1998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68872" y="27571234"/>
            <a:ext cx="4990132"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algn="l" defTabSz="1833029">
              <a:defRPr sz="2777"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7305763" y="27571234"/>
            <a:ext cx="6772100"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defTabSz="1833029">
              <a:defRPr sz="2777"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5324622" y="27571234"/>
            <a:ext cx="4990132"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algn="r" defTabSz="1833029">
              <a:defRPr sz="2777" b="0">
                <a:solidFill>
                  <a:schemeClr val="tx1"/>
                </a:solidFill>
                <a:latin typeface="Arial" pitchFamily="34" charset="0"/>
              </a:defRPr>
            </a:lvl1pPr>
          </a:lstStyle>
          <a:p>
            <a:pPr>
              <a:defRPr/>
            </a:pPr>
            <a:fld id="{B42DBB13-E718-4C9A-AC99-89A36AFA8FDE}" type="slidenum">
              <a:rPr lang="en-US"/>
              <a:pPr>
                <a:defRPr/>
              </a:pPr>
              <a:t>‹#›</a:t>
            </a:fld>
            <a:endParaRPr lang="en-US"/>
          </a:p>
        </p:txBody>
      </p:sp>
      <p:pic>
        <p:nvPicPr>
          <p:cNvPr id="1031" name="New picture"/>
          <p:cNvPicPr/>
          <p:nvPr/>
        </p:nvPicPr>
        <p:blipFill>
          <a:blip r:embed="rId14"/>
          <a:stretch>
            <a:fillRect/>
          </a:stretch>
        </p:blipFill>
        <p:spPr>
          <a:xfrm rot="16200000">
            <a:off x="-7480681" y="15216708"/>
            <a:ext cx="9846452" cy="2557455"/>
          </a:xfrm>
          <a:prstGeom prst="rect">
            <a:avLst/>
          </a:prstGeom>
        </p:spPr>
      </p:pic>
      <p:pic>
        <p:nvPicPr>
          <p:cNvPr id="1032" name="New picture"/>
          <p:cNvPicPr/>
          <p:nvPr/>
        </p:nvPicPr>
        <p:blipFill>
          <a:blip r:embed="rId14"/>
          <a:stretch>
            <a:fillRect/>
          </a:stretch>
        </p:blipFill>
        <p:spPr>
          <a:xfrm rot="5400000">
            <a:off x="19017854" y="15216708"/>
            <a:ext cx="9846452" cy="2557455"/>
          </a:xfrm>
          <a:prstGeom prst="rect">
            <a:avLst/>
          </a:prstGeom>
        </p:spPr>
      </p:pic>
      <p:pic>
        <p:nvPicPr>
          <p:cNvPr id="1033" name="New picture"/>
          <p:cNvPicPr/>
          <p:nvPr/>
        </p:nvPicPr>
        <p:blipFill>
          <a:blip r:embed="rId15"/>
          <a:stretch>
            <a:fillRect/>
          </a:stretch>
        </p:blipFill>
        <p:spPr>
          <a:xfrm>
            <a:off x="948734" y="30625620"/>
            <a:ext cx="19486158" cy="998662"/>
          </a:xfrm>
          <a:prstGeom prst="rect">
            <a:avLst/>
          </a:prstGeom>
        </p:spPr>
      </p:pic>
      <p:sp>
        <p:nvSpPr>
          <p:cNvPr id="1034" name="New shape"/>
          <p:cNvSpPr/>
          <p:nvPr/>
        </p:nvSpPr>
        <p:spPr>
          <a:xfrm>
            <a:off x="948733" y="31019829"/>
            <a:ext cx="10691813" cy="87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962">
                <a:solidFill>
                  <a:srgbClr val="808080"/>
                </a:solidFill>
              </a:rPr>
              <a:t>Template ID: perceptualpewter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a:defPPr>
      <a:lvl1pPr algn="ctr" defTabSz="1833029" rtl="0" eaLnBrk="0" fontAlgn="base" hangingPunct="0">
        <a:spcBef>
          <a:spcPct val="0"/>
        </a:spcBef>
        <a:spcAft>
          <a:spcPct val="0"/>
        </a:spcAft>
        <a:defRPr sz="8867">
          <a:solidFill>
            <a:schemeClr val="tx2"/>
          </a:solidFill>
          <a:latin typeface="+mj-lt"/>
          <a:ea typeface="+mj-ea"/>
          <a:cs typeface="+mj-cs"/>
        </a:defRPr>
      </a:lvl1pPr>
      <a:lvl2pPr algn="ctr" defTabSz="1833029" rtl="0" eaLnBrk="0" fontAlgn="base" hangingPunct="0">
        <a:spcBef>
          <a:spcPct val="0"/>
        </a:spcBef>
        <a:spcAft>
          <a:spcPct val="0"/>
        </a:spcAft>
        <a:defRPr sz="8867">
          <a:solidFill>
            <a:schemeClr val="tx2"/>
          </a:solidFill>
          <a:latin typeface="Arial" pitchFamily="34" charset="0"/>
        </a:defRPr>
      </a:lvl2pPr>
      <a:lvl3pPr algn="ctr" defTabSz="1833029" rtl="0" eaLnBrk="0" fontAlgn="base" hangingPunct="0">
        <a:spcBef>
          <a:spcPct val="0"/>
        </a:spcBef>
        <a:spcAft>
          <a:spcPct val="0"/>
        </a:spcAft>
        <a:defRPr sz="8867">
          <a:solidFill>
            <a:schemeClr val="tx2"/>
          </a:solidFill>
          <a:latin typeface="Arial" pitchFamily="34" charset="0"/>
        </a:defRPr>
      </a:lvl3pPr>
      <a:lvl4pPr algn="ctr" defTabSz="1833029" rtl="0" eaLnBrk="0" fontAlgn="base" hangingPunct="0">
        <a:spcBef>
          <a:spcPct val="0"/>
        </a:spcBef>
        <a:spcAft>
          <a:spcPct val="0"/>
        </a:spcAft>
        <a:defRPr sz="8867">
          <a:solidFill>
            <a:schemeClr val="tx2"/>
          </a:solidFill>
          <a:latin typeface="Arial" pitchFamily="34" charset="0"/>
        </a:defRPr>
      </a:lvl4pPr>
      <a:lvl5pPr algn="ctr" defTabSz="1833029" rtl="0" eaLnBrk="0" fontAlgn="base" hangingPunct="0">
        <a:spcBef>
          <a:spcPct val="0"/>
        </a:spcBef>
        <a:spcAft>
          <a:spcPct val="0"/>
        </a:spcAft>
        <a:defRPr sz="8867">
          <a:solidFill>
            <a:schemeClr val="tx2"/>
          </a:solidFill>
          <a:latin typeface="Arial" pitchFamily="34" charset="0"/>
        </a:defRPr>
      </a:lvl5pPr>
      <a:lvl6pPr marL="222748" algn="ctr" defTabSz="1833029" rtl="0" fontAlgn="base">
        <a:spcBef>
          <a:spcPct val="0"/>
        </a:spcBef>
        <a:spcAft>
          <a:spcPct val="0"/>
        </a:spcAft>
        <a:defRPr sz="8867">
          <a:solidFill>
            <a:schemeClr val="tx2"/>
          </a:solidFill>
          <a:latin typeface="Arial" pitchFamily="34" charset="0"/>
        </a:defRPr>
      </a:lvl6pPr>
      <a:lvl7pPr marL="445496" algn="ctr" defTabSz="1833029" rtl="0" fontAlgn="base">
        <a:spcBef>
          <a:spcPct val="0"/>
        </a:spcBef>
        <a:spcAft>
          <a:spcPct val="0"/>
        </a:spcAft>
        <a:defRPr sz="8867">
          <a:solidFill>
            <a:schemeClr val="tx2"/>
          </a:solidFill>
          <a:latin typeface="Arial" pitchFamily="34" charset="0"/>
        </a:defRPr>
      </a:lvl7pPr>
      <a:lvl8pPr marL="668244" algn="ctr" defTabSz="1833029" rtl="0" fontAlgn="base">
        <a:spcBef>
          <a:spcPct val="0"/>
        </a:spcBef>
        <a:spcAft>
          <a:spcPct val="0"/>
        </a:spcAft>
        <a:defRPr sz="8867">
          <a:solidFill>
            <a:schemeClr val="tx2"/>
          </a:solidFill>
          <a:latin typeface="Arial" pitchFamily="34" charset="0"/>
        </a:defRPr>
      </a:lvl8pPr>
      <a:lvl9pPr marL="890991" algn="ctr" defTabSz="1833029" rtl="0" fontAlgn="base">
        <a:spcBef>
          <a:spcPct val="0"/>
        </a:spcBef>
        <a:spcAft>
          <a:spcPct val="0"/>
        </a:spcAft>
        <a:defRPr sz="8867">
          <a:solidFill>
            <a:schemeClr val="tx2"/>
          </a:solidFill>
          <a:latin typeface="Arial" pitchFamily="34" charset="0"/>
        </a:defRPr>
      </a:lvl9pPr>
    </p:titleStyle>
    <p:bodyStyle>
      <a:defPPr>
        <a:defRPr kern="1200"/>
      </a:defPPr>
      <a:lvl1pPr marL="686806" indent="-686806" algn="l" defTabSz="1833029" rtl="0" eaLnBrk="0" fontAlgn="base" hangingPunct="0">
        <a:spcBef>
          <a:spcPct val="20000"/>
        </a:spcBef>
        <a:spcAft>
          <a:spcPct val="0"/>
        </a:spcAft>
        <a:buChar char="•"/>
        <a:defRPr sz="6431">
          <a:solidFill>
            <a:schemeClr val="tx1"/>
          </a:solidFill>
          <a:latin typeface="+mn-lt"/>
          <a:ea typeface="+mn-ea"/>
          <a:cs typeface="+mn-cs"/>
        </a:defRPr>
      </a:lvl1pPr>
      <a:lvl2pPr marL="1489626" indent="-573112" algn="l" defTabSz="1833029" rtl="0" eaLnBrk="0" fontAlgn="base" hangingPunct="0">
        <a:spcBef>
          <a:spcPct val="20000"/>
        </a:spcBef>
        <a:spcAft>
          <a:spcPct val="0"/>
        </a:spcAft>
        <a:buChar char="–"/>
        <a:defRPr sz="5603">
          <a:solidFill>
            <a:schemeClr val="tx1"/>
          </a:solidFill>
          <a:latin typeface="+mn-lt"/>
        </a:defRPr>
      </a:lvl2pPr>
      <a:lvl3pPr marL="2290899" indent="-457871" algn="l" defTabSz="1833029" rtl="0" eaLnBrk="0" fontAlgn="base" hangingPunct="0">
        <a:spcBef>
          <a:spcPct val="20000"/>
        </a:spcBef>
        <a:spcAft>
          <a:spcPct val="0"/>
        </a:spcAft>
        <a:buChar char="•"/>
        <a:defRPr sz="4823">
          <a:solidFill>
            <a:schemeClr val="tx1"/>
          </a:solidFill>
          <a:latin typeface="+mn-lt"/>
        </a:defRPr>
      </a:lvl3pPr>
      <a:lvl4pPr marL="3207414" indent="-457871" algn="l" defTabSz="1833029" rtl="0" eaLnBrk="0" fontAlgn="base" hangingPunct="0">
        <a:spcBef>
          <a:spcPct val="20000"/>
        </a:spcBef>
        <a:spcAft>
          <a:spcPct val="0"/>
        </a:spcAft>
        <a:buChar char="–"/>
        <a:defRPr sz="3995">
          <a:solidFill>
            <a:schemeClr val="tx1"/>
          </a:solidFill>
          <a:latin typeface="+mn-lt"/>
        </a:defRPr>
      </a:lvl4pPr>
      <a:lvl5pPr marL="4124703" indent="-458644" algn="l" defTabSz="1833029" rtl="0" eaLnBrk="0" fontAlgn="base" hangingPunct="0">
        <a:spcBef>
          <a:spcPct val="20000"/>
        </a:spcBef>
        <a:spcAft>
          <a:spcPct val="0"/>
        </a:spcAft>
        <a:buChar char="»"/>
        <a:defRPr sz="3995">
          <a:solidFill>
            <a:schemeClr val="tx1"/>
          </a:solidFill>
          <a:latin typeface="+mn-lt"/>
        </a:defRPr>
      </a:lvl5pPr>
      <a:lvl6pPr marL="4347451" indent="-458644" algn="l" defTabSz="1833029" rtl="0" fontAlgn="base">
        <a:spcBef>
          <a:spcPct val="20000"/>
        </a:spcBef>
        <a:spcAft>
          <a:spcPct val="0"/>
        </a:spcAft>
        <a:buChar char="»"/>
        <a:defRPr sz="3995">
          <a:solidFill>
            <a:schemeClr val="tx1"/>
          </a:solidFill>
          <a:latin typeface="+mn-lt"/>
        </a:defRPr>
      </a:lvl6pPr>
      <a:lvl7pPr marL="4570198" indent="-458644" algn="l" defTabSz="1833029" rtl="0" fontAlgn="base">
        <a:spcBef>
          <a:spcPct val="20000"/>
        </a:spcBef>
        <a:spcAft>
          <a:spcPct val="0"/>
        </a:spcAft>
        <a:buChar char="»"/>
        <a:defRPr sz="3995">
          <a:solidFill>
            <a:schemeClr val="tx1"/>
          </a:solidFill>
          <a:latin typeface="+mn-lt"/>
        </a:defRPr>
      </a:lvl7pPr>
      <a:lvl8pPr marL="4792946" indent="-458644" algn="l" defTabSz="1833029" rtl="0" fontAlgn="base">
        <a:spcBef>
          <a:spcPct val="20000"/>
        </a:spcBef>
        <a:spcAft>
          <a:spcPct val="0"/>
        </a:spcAft>
        <a:buChar char="»"/>
        <a:defRPr sz="3995">
          <a:solidFill>
            <a:schemeClr val="tx1"/>
          </a:solidFill>
          <a:latin typeface="+mn-lt"/>
        </a:defRPr>
      </a:lvl8pPr>
      <a:lvl9pPr marL="5015694" indent="-458644" algn="l" defTabSz="1833029" rtl="0" fontAlgn="base">
        <a:spcBef>
          <a:spcPct val="20000"/>
        </a:spcBef>
        <a:spcAft>
          <a:spcPct val="0"/>
        </a:spcAft>
        <a:buChar char="»"/>
        <a:defRPr sz="3995">
          <a:solidFill>
            <a:schemeClr val="tx1"/>
          </a:solidFill>
          <a:latin typeface="+mn-lt"/>
        </a:defRPr>
      </a:lvl9pPr>
    </p:bodyStyle>
    <p:otherStyle>
      <a:defPPr>
        <a:defRPr lang="en-US"/>
      </a:defPPr>
      <a:lvl1pPr marL="0" algn="l" defTabSz="445496" rtl="0" eaLnBrk="1" latinLnBrk="0" hangingPunct="1">
        <a:defRPr sz="877" kern="1200">
          <a:solidFill>
            <a:schemeClr val="tx1"/>
          </a:solidFill>
          <a:latin typeface="+mn-lt"/>
          <a:ea typeface="+mn-ea"/>
          <a:cs typeface="+mn-cs"/>
        </a:defRPr>
      </a:lvl1pPr>
      <a:lvl2pPr marL="222748" algn="l" defTabSz="445496" rtl="0" eaLnBrk="1" latinLnBrk="0" hangingPunct="1">
        <a:defRPr sz="877" kern="1200">
          <a:solidFill>
            <a:schemeClr val="tx1"/>
          </a:solidFill>
          <a:latin typeface="+mn-lt"/>
          <a:ea typeface="+mn-ea"/>
          <a:cs typeface="+mn-cs"/>
        </a:defRPr>
      </a:lvl2pPr>
      <a:lvl3pPr marL="445496" algn="l" defTabSz="445496" rtl="0" eaLnBrk="1" latinLnBrk="0" hangingPunct="1">
        <a:defRPr sz="877" kern="1200">
          <a:solidFill>
            <a:schemeClr val="tx1"/>
          </a:solidFill>
          <a:latin typeface="+mn-lt"/>
          <a:ea typeface="+mn-ea"/>
          <a:cs typeface="+mn-cs"/>
        </a:defRPr>
      </a:lvl3pPr>
      <a:lvl4pPr marL="668244" algn="l" defTabSz="445496" rtl="0" eaLnBrk="1" latinLnBrk="0" hangingPunct="1">
        <a:defRPr sz="877" kern="1200">
          <a:solidFill>
            <a:schemeClr val="tx1"/>
          </a:solidFill>
          <a:latin typeface="+mn-lt"/>
          <a:ea typeface="+mn-ea"/>
          <a:cs typeface="+mn-cs"/>
        </a:defRPr>
      </a:lvl4pPr>
      <a:lvl5pPr marL="890991" algn="l" defTabSz="445496" rtl="0" eaLnBrk="1" latinLnBrk="0" hangingPunct="1">
        <a:defRPr sz="877" kern="1200">
          <a:solidFill>
            <a:schemeClr val="tx1"/>
          </a:solidFill>
          <a:latin typeface="+mn-lt"/>
          <a:ea typeface="+mn-ea"/>
          <a:cs typeface="+mn-cs"/>
        </a:defRPr>
      </a:lvl5pPr>
      <a:lvl6pPr marL="1113739" algn="l" defTabSz="445496" rtl="0" eaLnBrk="1" latinLnBrk="0" hangingPunct="1">
        <a:defRPr sz="877" kern="1200">
          <a:solidFill>
            <a:schemeClr val="tx1"/>
          </a:solidFill>
          <a:latin typeface="+mn-lt"/>
          <a:ea typeface="+mn-ea"/>
          <a:cs typeface="+mn-cs"/>
        </a:defRPr>
      </a:lvl6pPr>
      <a:lvl7pPr marL="1336487" algn="l" defTabSz="445496" rtl="0" eaLnBrk="1" latinLnBrk="0" hangingPunct="1">
        <a:defRPr sz="877" kern="1200">
          <a:solidFill>
            <a:schemeClr val="tx1"/>
          </a:solidFill>
          <a:latin typeface="+mn-lt"/>
          <a:ea typeface="+mn-ea"/>
          <a:cs typeface="+mn-cs"/>
        </a:defRPr>
      </a:lvl7pPr>
      <a:lvl8pPr marL="1559235" algn="l" defTabSz="445496" rtl="0" eaLnBrk="1" latinLnBrk="0" hangingPunct="1">
        <a:defRPr sz="877" kern="1200">
          <a:solidFill>
            <a:schemeClr val="tx1"/>
          </a:solidFill>
          <a:latin typeface="+mn-lt"/>
          <a:ea typeface="+mn-ea"/>
          <a:cs typeface="+mn-cs"/>
        </a:defRPr>
      </a:lvl8pPr>
      <a:lvl9pPr marL="1781983" algn="l" defTabSz="445496" rtl="0" eaLnBrk="1" latinLnBrk="0" hangingPunct="1">
        <a:defRPr sz="8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142792" y="293370"/>
            <a:ext cx="20988420" cy="3546676"/>
          </a:xfrm>
          <a:prstGeom prst="roundRect">
            <a:avLst>
              <a:gd name="adj" fmla="val 6990"/>
            </a:avLst>
          </a:prstGeom>
          <a:solidFill>
            <a:srgbClr val="2D3C50"/>
          </a:solidFill>
          <a:ln>
            <a:noFill/>
            <a:miter lim="800000"/>
          </a:ln>
        </p:spPr>
        <p:txBody>
          <a:bodyPr/>
          <a:lstStyle>
            <a:defPPr>
              <a:defRPr kern="1200"/>
            </a:defPPr>
          </a:lstStyle>
          <a:p>
            <a:pPr eaLnBrk="1" hangingPunct="1"/>
            <a:endParaRPr lang="en-US" sz="1949" i="1" dirty="0">
              <a:noFill/>
            </a:endParaRPr>
          </a:p>
        </p:txBody>
      </p:sp>
      <p:sp>
        <p:nvSpPr>
          <p:cNvPr id="17" name="Text Placeholder 5">
            <a:extLst>
              <a:ext uri="{FF2B5EF4-FFF2-40B4-BE49-F238E27FC236}">
                <a16:creationId xmlns:a16="http://schemas.microsoft.com/office/drawing/2014/main" id="{B2C25681-95AF-45D0-852E-DC3E00E2FDFE}"/>
              </a:ext>
            </a:extLst>
          </p:cNvPr>
          <p:cNvSpPr txBox="1"/>
          <p:nvPr/>
        </p:nvSpPr>
        <p:spPr>
          <a:xfrm>
            <a:off x="1781966" y="581248"/>
            <a:ext cx="18054555" cy="1737996"/>
          </a:xfrm>
          <a:prstGeom prst="rect">
            <a:avLst/>
          </a:prstGeom>
        </p:spPr>
        <p:txBody>
          <a:bodyPr lIns="0" tIns="0" rIns="0" bIns="0">
            <a:no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defTabSz="1832401">
              <a:spcBef>
                <a:spcPct val="20000"/>
              </a:spcBef>
              <a:defRPr/>
            </a:pPr>
            <a:r>
              <a:rPr lang="en-GB" sz="4807" dirty="0">
                <a:solidFill>
                  <a:schemeClr val="bg1"/>
                </a:solidFill>
              </a:rPr>
              <a:t>Prevalence of Frailty Among General Surgery Patients at </a:t>
            </a:r>
            <a:r>
              <a:rPr lang="en-GB" sz="4807" dirty="0" err="1">
                <a:solidFill>
                  <a:schemeClr val="bg1"/>
                </a:solidFill>
              </a:rPr>
              <a:t>Morriston</a:t>
            </a:r>
            <a:r>
              <a:rPr lang="en-GB" sz="4807" dirty="0">
                <a:solidFill>
                  <a:schemeClr val="bg1"/>
                </a:solidFill>
              </a:rPr>
              <a:t> Hospital</a:t>
            </a:r>
            <a:endParaRPr lang="en-US" sz="4157" dirty="0">
              <a:solidFill>
                <a:schemeClr val="bg1"/>
              </a:solidFill>
              <a:latin typeface="Nunito" panose="00000500000000000000" pitchFamily="2" charset="0"/>
            </a:endParaRPr>
          </a:p>
        </p:txBody>
      </p:sp>
      <p:sp>
        <p:nvSpPr>
          <p:cNvPr id="18" name="Text Placeholder 5">
            <a:extLst>
              <a:ext uri="{FF2B5EF4-FFF2-40B4-BE49-F238E27FC236}">
                <a16:creationId xmlns:a16="http://schemas.microsoft.com/office/drawing/2014/main" id="{EF872E11-D0DF-4446-BE76-A398B88E9B44}"/>
              </a:ext>
            </a:extLst>
          </p:cNvPr>
          <p:cNvSpPr txBox="1"/>
          <p:nvPr/>
        </p:nvSpPr>
        <p:spPr>
          <a:xfrm>
            <a:off x="1781966" y="2083093"/>
            <a:ext cx="18054555" cy="1319464"/>
          </a:xfrm>
          <a:prstGeom prst="rect">
            <a:avLst/>
          </a:prstGeom>
        </p:spPr>
        <p:txBody>
          <a:bodyPr wrap="square" lIns="0" tIns="0" rIns="0" bIns="0">
            <a:sp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a:defRPr/>
            </a:pPr>
            <a:r>
              <a:rPr lang="en-GB" sz="2728" dirty="0">
                <a:solidFill>
                  <a:schemeClr val="bg1"/>
                </a:solidFill>
              </a:rPr>
              <a:t>R Evans</a:t>
            </a:r>
            <a:r>
              <a:rPr lang="en-GB" sz="2728" baseline="30000" dirty="0">
                <a:solidFill>
                  <a:schemeClr val="bg1"/>
                </a:solidFill>
              </a:rPr>
              <a:t>1</a:t>
            </a:r>
            <a:r>
              <a:rPr lang="en-GB" sz="2728" dirty="0">
                <a:solidFill>
                  <a:schemeClr val="bg1"/>
                </a:solidFill>
              </a:rPr>
              <a:t> , J Lewis-Jackson</a:t>
            </a:r>
            <a:r>
              <a:rPr lang="en-GB" sz="2728" baseline="30000" dirty="0">
                <a:solidFill>
                  <a:schemeClr val="bg1"/>
                </a:solidFill>
              </a:rPr>
              <a:t>2</a:t>
            </a:r>
            <a:r>
              <a:rPr lang="en-GB" sz="2728" dirty="0">
                <a:solidFill>
                  <a:schemeClr val="bg1"/>
                </a:solidFill>
              </a:rPr>
              <a:t>, K James</a:t>
            </a:r>
            <a:r>
              <a:rPr lang="en-GB" sz="2728" baseline="30000" dirty="0">
                <a:solidFill>
                  <a:schemeClr val="bg1"/>
                </a:solidFill>
              </a:rPr>
              <a:t>3</a:t>
            </a:r>
          </a:p>
          <a:p>
            <a:pPr algn="ctr">
              <a:defRPr/>
            </a:pPr>
            <a:r>
              <a:rPr lang="en-GB" sz="1559" dirty="0">
                <a:solidFill>
                  <a:schemeClr val="bg1"/>
                </a:solidFill>
              </a:rPr>
              <a:t>1,3; </a:t>
            </a:r>
            <a:r>
              <a:rPr lang="en-GB" sz="1559" dirty="0" err="1">
                <a:solidFill>
                  <a:schemeClr val="bg1"/>
                </a:solidFill>
              </a:rPr>
              <a:t>Morriston</a:t>
            </a:r>
            <a:r>
              <a:rPr lang="en-GB" sz="1559" dirty="0">
                <a:solidFill>
                  <a:schemeClr val="bg1"/>
                </a:solidFill>
              </a:rPr>
              <a:t> Hospital, Swansea Bay Health Board</a:t>
            </a:r>
          </a:p>
          <a:p>
            <a:pPr algn="ctr">
              <a:defRPr/>
            </a:pPr>
            <a:r>
              <a:rPr lang="en-GB" sz="1559" dirty="0">
                <a:solidFill>
                  <a:schemeClr val="bg1"/>
                </a:solidFill>
              </a:rPr>
              <a:t>2; Swansea University</a:t>
            </a:r>
          </a:p>
          <a:p>
            <a:pPr algn="ctr">
              <a:defRPr/>
            </a:pPr>
            <a:r>
              <a:rPr lang="en-GB" sz="2728" dirty="0">
                <a:solidFill>
                  <a:schemeClr val="bg1"/>
                </a:solidFill>
              </a:rPr>
              <a:t> </a:t>
            </a:r>
            <a:endParaRPr lang="en-US" sz="2728"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5" name="Rectangle 167"/>
          <p:cNvSpPr>
            <a:spLocks noChangeArrowheads="1"/>
          </p:cNvSpPr>
          <p:nvPr/>
        </p:nvSpPr>
        <p:spPr bwMode="auto">
          <a:xfrm>
            <a:off x="419683" y="4171545"/>
            <a:ext cx="9898170" cy="845147"/>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3000" dirty="0">
                <a:solidFill>
                  <a:schemeClr val="bg1"/>
                </a:solidFill>
                <a:latin typeface="Nunito" panose="00000500000000000000" pitchFamily="2" charset="0"/>
              </a:rPr>
              <a:t>Introduction</a:t>
            </a:r>
          </a:p>
        </p:txBody>
      </p:sp>
      <p:sp>
        <p:nvSpPr>
          <p:cNvPr id="20" name="Rectangle 167">
            <a:extLst>
              <a:ext uri="{FF2B5EF4-FFF2-40B4-BE49-F238E27FC236}">
                <a16:creationId xmlns:a16="http://schemas.microsoft.com/office/drawing/2014/main" id="{F8160BCC-36FC-4419-BD0D-F8E0CD69D3FC}"/>
              </a:ext>
            </a:extLst>
          </p:cNvPr>
          <p:cNvSpPr>
            <a:spLocks noChangeArrowheads="1"/>
          </p:cNvSpPr>
          <p:nvPr/>
        </p:nvSpPr>
        <p:spPr bwMode="auto">
          <a:xfrm>
            <a:off x="11068005" y="4164335"/>
            <a:ext cx="10047280" cy="850678"/>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3000" dirty="0">
                <a:solidFill>
                  <a:schemeClr val="bg1"/>
                </a:solidFill>
                <a:latin typeface="Nunito" panose="00000500000000000000" pitchFamily="2" charset="0"/>
              </a:rPr>
              <a:t>Results</a:t>
            </a:r>
          </a:p>
        </p:txBody>
      </p:sp>
      <p:sp>
        <p:nvSpPr>
          <p:cNvPr id="21" name="Rectangle 167">
            <a:extLst>
              <a:ext uri="{FF2B5EF4-FFF2-40B4-BE49-F238E27FC236}">
                <a16:creationId xmlns:a16="http://schemas.microsoft.com/office/drawing/2014/main" id="{101B52F1-D8CA-4741-B86D-98C03F645847}"/>
              </a:ext>
            </a:extLst>
          </p:cNvPr>
          <p:cNvSpPr>
            <a:spLocks noChangeArrowheads="1"/>
          </p:cNvSpPr>
          <p:nvPr/>
        </p:nvSpPr>
        <p:spPr bwMode="auto">
          <a:xfrm>
            <a:off x="11087805" y="20817726"/>
            <a:ext cx="10043407" cy="873687"/>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3000" dirty="0">
                <a:solidFill>
                  <a:schemeClr val="bg1"/>
                </a:solidFill>
                <a:latin typeface="Nunito" panose="00000500000000000000" pitchFamily="2" charset="0"/>
              </a:rPr>
              <a:t>Conclusion</a:t>
            </a:r>
          </a:p>
        </p:txBody>
      </p:sp>
      <p:sp>
        <p:nvSpPr>
          <p:cNvPr id="32" name="Rectangle 167">
            <a:extLst>
              <a:ext uri="{FF2B5EF4-FFF2-40B4-BE49-F238E27FC236}">
                <a16:creationId xmlns:a16="http://schemas.microsoft.com/office/drawing/2014/main" id="{8A36DE9E-ADA7-4B49-A36B-D777D03B40F4}"/>
              </a:ext>
            </a:extLst>
          </p:cNvPr>
          <p:cNvSpPr>
            <a:spLocks noChangeArrowheads="1"/>
          </p:cNvSpPr>
          <p:nvPr/>
        </p:nvSpPr>
        <p:spPr bwMode="auto">
          <a:xfrm>
            <a:off x="11090834" y="26910885"/>
            <a:ext cx="10040377" cy="589867"/>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2339" dirty="0">
                <a:solidFill>
                  <a:schemeClr val="bg1"/>
                </a:solidFill>
                <a:latin typeface="Nunito" panose="00000500000000000000" pitchFamily="2" charset="0"/>
              </a:rPr>
              <a:t>References</a:t>
            </a:r>
          </a:p>
        </p:txBody>
      </p:sp>
      <p:sp>
        <p:nvSpPr>
          <p:cNvPr id="48" name="TextBox 47">
            <a:extLst>
              <a:ext uri="{FF2B5EF4-FFF2-40B4-BE49-F238E27FC236}">
                <a16:creationId xmlns:a16="http://schemas.microsoft.com/office/drawing/2014/main" id="{6A0D303C-BC2E-4D27-8DCB-AFFC83235B99}"/>
              </a:ext>
            </a:extLst>
          </p:cNvPr>
          <p:cNvSpPr txBox="1"/>
          <p:nvPr/>
        </p:nvSpPr>
        <p:spPr>
          <a:xfrm>
            <a:off x="508978" y="5227966"/>
            <a:ext cx="9780274" cy="4902624"/>
          </a:xfrm>
          <a:prstGeom prst="rect">
            <a:avLst/>
          </a:prstGeom>
          <a:noFill/>
        </p:spPr>
        <p:txBody>
          <a:bodyPr wrap="square" rtlCol="0">
            <a:spAutoFit/>
          </a:bodyPr>
          <a:lstStyle>
            <a:defPPr>
              <a:defRPr kern="1200"/>
            </a:defPPr>
          </a:lstStyle>
          <a:p>
            <a:pPr algn="l"/>
            <a:r>
              <a:rPr lang="en-GB" sz="2500" b="0" spc="300" dirty="0">
                <a:solidFill>
                  <a:schemeClr val="tx1"/>
                </a:solidFill>
                <a:latin typeface="Nunito" pitchFamily="2" charset="0"/>
              </a:rPr>
              <a:t>Frailty is a significant risk factor for perioperative complications and mortality (1). The British Geriatrics Society and Centre for Perioperative Care recommend that patients with frailty (CFS ≥5) undergo Comprehensive Geriatric Assessment (CGA) before surgery (2). Recent evidence suggests that CGA offers both clinical and cost benefits in the elective setting (3,4). We aimed to assess the prevalence of frailty among patients on the general surgery waiting list at Morriston Hospital, with the goal of identifying those who may benefit from perioperative review.</a:t>
            </a:r>
          </a:p>
          <a:p>
            <a:pPr algn="l"/>
            <a:endParaRPr lang="en-GB" sz="1879" b="0" dirty="0">
              <a:solidFill>
                <a:schemeClr val="bg2">
                  <a:lumMod val="10000"/>
                </a:schemeClr>
              </a:solidFill>
              <a:latin typeface="+mn-lt"/>
            </a:endParaRPr>
          </a:p>
          <a:p>
            <a:pPr algn="l"/>
            <a:endParaRPr lang="en-GB" sz="1879" b="0" dirty="0">
              <a:solidFill>
                <a:schemeClr val="bg2">
                  <a:lumMod val="10000"/>
                </a:schemeClr>
              </a:solidFill>
              <a:latin typeface="+mn-lt"/>
            </a:endParaRPr>
          </a:p>
        </p:txBody>
      </p:sp>
      <p:sp>
        <p:nvSpPr>
          <p:cNvPr id="49" name="TextBox 48">
            <a:extLst>
              <a:ext uri="{FF2B5EF4-FFF2-40B4-BE49-F238E27FC236}">
                <a16:creationId xmlns:a16="http://schemas.microsoft.com/office/drawing/2014/main" id="{DEA09F5A-1661-4BDF-A2DF-89252468F52D}"/>
              </a:ext>
            </a:extLst>
          </p:cNvPr>
          <p:cNvSpPr txBox="1"/>
          <p:nvPr/>
        </p:nvSpPr>
        <p:spPr>
          <a:xfrm>
            <a:off x="568397" y="15035032"/>
            <a:ext cx="9780274" cy="1538242"/>
          </a:xfrm>
          <a:prstGeom prst="rect">
            <a:avLst/>
          </a:prstGeom>
          <a:noFill/>
        </p:spPr>
        <p:txBody>
          <a:bodyPr wrap="square" rtlCol="0">
            <a:spAutoFit/>
          </a:bodyPr>
          <a:lstStyle>
            <a:defPPr>
              <a:defRPr kern="1200"/>
            </a:defPPr>
          </a:lstStyle>
          <a:p>
            <a:pPr algn="l"/>
            <a:endParaRPr lang="en-GB" sz="1879" b="0" dirty="0">
              <a:solidFill>
                <a:schemeClr val="bg2">
                  <a:lumMod val="10000"/>
                </a:schemeClr>
              </a:solidFill>
            </a:endParaRPr>
          </a:p>
          <a:p>
            <a:pPr algn="l"/>
            <a:endParaRPr lang="en-GB" sz="1879" b="0" dirty="0">
              <a:solidFill>
                <a:schemeClr val="bg2">
                  <a:lumMod val="10000"/>
                </a:schemeClr>
              </a:solidFill>
            </a:endParaRPr>
          </a:p>
          <a:p>
            <a:pPr algn="l"/>
            <a:endParaRPr lang="en-GB" sz="1879" b="0" dirty="0">
              <a:solidFill>
                <a:schemeClr val="bg2">
                  <a:lumMod val="10000"/>
                </a:schemeClr>
              </a:solidFill>
            </a:endParaRPr>
          </a:p>
          <a:p>
            <a:pPr algn="l"/>
            <a:endParaRPr lang="en-GB" sz="1879" b="0" dirty="0"/>
          </a:p>
          <a:p>
            <a:pPr algn="l"/>
            <a:endParaRPr lang="en-GB" sz="1879" b="0" dirty="0"/>
          </a:p>
        </p:txBody>
      </p:sp>
      <p:sp>
        <p:nvSpPr>
          <p:cNvPr id="241" name="TextBox 240">
            <a:extLst>
              <a:ext uri="{FF2B5EF4-FFF2-40B4-BE49-F238E27FC236}">
                <a16:creationId xmlns:a16="http://schemas.microsoft.com/office/drawing/2014/main" id="{289F4C29-97DA-4889-85D4-4718B5EF9EE5}"/>
              </a:ext>
            </a:extLst>
          </p:cNvPr>
          <p:cNvSpPr txBox="1"/>
          <p:nvPr/>
        </p:nvSpPr>
        <p:spPr>
          <a:xfrm>
            <a:off x="11114175" y="5325493"/>
            <a:ext cx="9473380" cy="5921493"/>
          </a:xfrm>
          <a:prstGeom prst="rect">
            <a:avLst/>
          </a:prstGeom>
          <a:noFill/>
        </p:spPr>
        <p:txBody>
          <a:bodyPr wrap="square" rtlCol="0">
            <a:spAutoFit/>
          </a:bodyPr>
          <a:lstStyle>
            <a:defPPr>
              <a:defRPr kern="1200"/>
            </a:defPPr>
          </a:lstStyle>
          <a:p>
            <a:pPr algn="l"/>
            <a:r>
              <a:rPr lang="en-US" sz="2800" b="0" i="1" spc="195" dirty="0">
                <a:solidFill>
                  <a:schemeClr val="bg2">
                    <a:lumMod val="10000"/>
                  </a:schemeClr>
                </a:solidFill>
                <a:latin typeface="Nunito" pitchFamily="2" charset="0"/>
                <a:ea typeface="Open Sans" panose="020B0606030504020204" pitchFamily="34" charset="0"/>
                <a:cs typeface="Open Sans" panose="020B0606030504020204" pitchFamily="34" charset="0"/>
              </a:rPr>
              <a:t>Demographics: </a:t>
            </a:r>
          </a:p>
          <a:p>
            <a:pPr marL="371246" indent="-371246" algn="l">
              <a:buFont typeface="Arial" panose="020B0604020202020204" pitchFamily="34" charset="0"/>
              <a:buChar char="•"/>
            </a:pPr>
            <a:r>
              <a:rPr lang="en-US" sz="2800" b="0" spc="195" dirty="0">
                <a:solidFill>
                  <a:schemeClr val="tx1"/>
                </a:solidFill>
                <a:latin typeface="Nunito" pitchFamily="2" charset="0"/>
                <a:ea typeface="Open Sans" panose="020B0606030504020204" pitchFamily="34" charset="0"/>
                <a:cs typeface="Open Sans" panose="020B0606030504020204" pitchFamily="34" charset="0"/>
              </a:rPr>
              <a:t>Average age: </a:t>
            </a:r>
            <a:r>
              <a:rPr lang="en-GB" sz="2800" spc="195" dirty="0">
                <a:solidFill>
                  <a:schemeClr val="tx1"/>
                </a:solidFill>
                <a:latin typeface="Nunito" pitchFamily="2" charset="0"/>
              </a:rPr>
              <a:t>72 years (±5.07)</a:t>
            </a:r>
          </a:p>
          <a:p>
            <a:pPr marL="371246" indent="-371246" algn="l">
              <a:buFont typeface="Arial" panose="020B0604020202020204" pitchFamily="34" charset="0"/>
              <a:buChar char="•"/>
            </a:pPr>
            <a:r>
              <a:rPr lang="pt-BR" sz="2800" b="0" dirty="0">
                <a:solidFill>
                  <a:schemeClr val="tx1"/>
                </a:solidFill>
                <a:latin typeface="Nunito" pitchFamily="2" charset="0"/>
              </a:rPr>
              <a:t>M:F split </a:t>
            </a:r>
            <a:r>
              <a:rPr lang="pt-BR" sz="2800" dirty="0">
                <a:solidFill>
                  <a:schemeClr val="tx1"/>
                </a:solidFill>
                <a:latin typeface="Nunito" pitchFamily="2" charset="0"/>
              </a:rPr>
              <a:t>– 61.81% (n=212) / 38.19% (n=131)</a:t>
            </a:r>
            <a:r>
              <a:rPr lang="en-GB" sz="2800" b="0" spc="195" dirty="0">
                <a:solidFill>
                  <a:schemeClr val="tx1"/>
                </a:solidFill>
                <a:latin typeface="Nunito" pitchFamily="2" charset="0"/>
                <a:ea typeface="Open Sans" panose="020B0606030504020204" pitchFamily="34" charset="0"/>
                <a:cs typeface="Open Sans" panose="020B0606030504020204" pitchFamily="34" charset="0"/>
              </a:rPr>
              <a:t>)</a:t>
            </a:r>
            <a:endParaRPr lang="en-US" sz="2800" b="0" spc="195" dirty="0">
              <a:solidFill>
                <a:schemeClr val="tx1"/>
              </a:solidFill>
              <a:latin typeface="Nunito" pitchFamily="2" charset="0"/>
              <a:ea typeface="Open Sans" panose="020B0606030504020204" pitchFamily="34" charset="0"/>
              <a:cs typeface="Open Sans" panose="020B0606030504020204" pitchFamily="34" charset="0"/>
            </a:endParaRPr>
          </a:p>
          <a:p>
            <a:pPr marL="371246" indent="-371246" algn="l">
              <a:buFont typeface="Arial" panose="020B0604020202020204" pitchFamily="34" charset="0"/>
              <a:buChar char="•"/>
            </a:pPr>
            <a:r>
              <a:rPr lang="en-US" sz="2800" b="0" spc="195" dirty="0">
                <a:solidFill>
                  <a:schemeClr val="tx1"/>
                </a:solidFill>
                <a:latin typeface="Nunito" pitchFamily="2" charset="0"/>
                <a:ea typeface="Open Sans" panose="020B0606030504020204" pitchFamily="34" charset="0"/>
                <a:cs typeface="Open Sans" panose="020B0606030504020204" pitchFamily="34" charset="0"/>
              </a:rPr>
              <a:t>Questionnaire response rate: </a:t>
            </a:r>
            <a:r>
              <a:rPr lang="en-GB" sz="2800" spc="195" dirty="0">
                <a:solidFill>
                  <a:schemeClr val="tx1"/>
                </a:solidFill>
                <a:latin typeface="Nunito" pitchFamily="2" charset="0"/>
              </a:rPr>
              <a:t>46.48%</a:t>
            </a:r>
          </a:p>
          <a:p>
            <a:pPr algn="l"/>
            <a:endParaRPr lang="en-GB" sz="2800" b="0" spc="195" dirty="0">
              <a:solidFill>
                <a:schemeClr val="tx1"/>
              </a:solidFill>
              <a:latin typeface="Nunito" pitchFamily="2" charset="0"/>
              <a:ea typeface="Open Sans" panose="020B0606030504020204" pitchFamily="34" charset="0"/>
              <a:cs typeface="Open Sans" panose="020B0606030504020204" pitchFamily="34" charset="0"/>
            </a:endParaRPr>
          </a:p>
          <a:p>
            <a:pPr algn="l"/>
            <a:r>
              <a:rPr lang="en-US" sz="2800" b="0" i="1" spc="195" dirty="0">
                <a:solidFill>
                  <a:schemeClr val="tx1"/>
                </a:solidFill>
                <a:latin typeface="Nunito" pitchFamily="2" charset="0"/>
                <a:ea typeface="Open Sans" panose="020B0606030504020204" pitchFamily="34" charset="0"/>
                <a:cs typeface="Open Sans" panose="020B0606030504020204" pitchFamily="34" charset="0"/>
              </a:rPr>
              <a:t>Frailty data: </a:t>
            </a:r>
          </a:p>
          <a:p>
            <a:pPr marL="371246" indent="-371246" algn="l">
              <a:buFont typeface="Arial" panose="020B0604020202020204" pitchFamily="34" charset="0"/>
              <a:buChar char="•"/>
            </a:pPr>
            <a:r>
              <a:rPr lang="en-US" sz="2800" b="0" spc="195" dirty="0">
                <a:solidFill>
                  <a:schemeClr val="tx1"/>
                </a:solidFill>
                <a:latin typeface="Nunito" pitchFamily="2" charset="0"/>
                <a:ea typeface="Open Sans" panose="020B0606030504020204" pitchFamily="34" charset="0"/>
                <a:cs typeface="Open Sans" panose="020B0606030504020204" pitchFamily="34" charset="0"/>
              </a:rPr>
              <a:t>Average </a:t>
            </a:r>
            <a:r>
              <a:rPr lang="en-US" altLang="en-US" sz="2800" b="0" spc="195" dirty="0">
                <a:solidFill>
                  <a:schemeClr val="tx1"/>
                </a:solidFill>
                <a:latin typeface="Nunito" pitchFamily="2" charset="0"/>
              </a:rPr>
              <a:t>CFS score: </a:t>
            </a:r>
            <a:r>
              <a:rPr lang="en-US" altLang="en-US" sz="2800" spc="195" dirty="0">
                <a:solidFill>
                  <a:schemeClr val="tx1"/>
                </a:solidFill>
                <a:latin typeface="Nunito" pitchFamily="2" charset="0"/>
              </a:rPr>
              <a:t>3.34 (±1.58)</a:t>
            </a:r>
          </a:p>
          <a:p>
            <a:pPr marL="371246" indent="-371246" algn="l">
              <a:buFont typeface="Arial" panose="020B0604020202020204" pitchFamily="34" charset="0"/>
              <a:buChar char="•"/>
            </a:pPr>
            <a:r>
              <a:rPr lang="en-US" altLang="en-US" sz="2800" spc="195" dirty="0">
                <a:solidFill>
                  <a:schemeClr val="tx1"/>
                </a:solidFill>
                <a:latin typeface="Nunito" pitchFamily="2" charset="0"/>
              </a:rPr>
              <a:t>24.77% (83) </a:t>
            </a:r>
            <a:r>
              <a:rPr lang="en-US" altLang="en-US" sz="2800" b="0" spc="195" dirty="0">
                <a:solidFill>
                  <a:schemeClr val="tx1"/>
                </a:solidFill>
                <a:latin typeface="Nunito" pitchFamily="2" charset="0"/>
              </a:rPr>
              <a:t>reported a CFS score of </a:t>
            </a:r>
            <a:r>
              <a:rPr lang="en-US" altLang="en-US" sz="2800" spc="195" dirty="0">
                <a:solidFill>
                  <a:schemeClr val="tx1"/>
                </a:solidFill>
                <a:latin typeface="Nunito" pitchFamily="2" charset="0"/>
              </a:rPr>
              <a:t>≥5</a:t>
            </a:r>
            <a:r>
              <a:rPr lang="en-US" altLang="en-US" sz="2800" b="0" spc="195" dirty="0">
                <a:solidFill>
                  <a:schemeClr val="tx1"/>
                </a:solidFill>
                <a:latin typeface="Nunito" pitchFamily="2" charset="0"/>
              </a:rPr>
              <a:t>. </a:t>
            </a:r>
          </a:p>
          <a:p>
            <a:pPr lvl="0" algn="l" eaLnBrk="0" hangingPunct="0"/>
            <a:endParaRPr lang="en-US" altLang="en-US" sz="2800" b="0" spc="195" dirty="0">
              <a:solidFill>
                <a:schemeClr val="tx1"/>
              </a:solidFill>
              <a:latin typeface="Nunito" pitchFamily="2" charset="0"/>
            </a:endParaRPr>
          </a:p>
          <a:p>
            <a:pPr lvl="0" algn="l" eaLnBrk="0" hangingPunct="0"/>
            <a:r>
              <a:rPr lang="en-US" altLang="en-US" sz="2800" b="0" spc="195" dirty="0">
                <a:solidFill>
                  <a:schemeClr val="tx1"/>
                </a:solidFill>
                <a:latin typeface="Nunito" pitchFamily="2" charset="0"/>
              </a:rPr>
              <a:t>Among those with CFS &gt;3: </a:t>
            </a:r>
          </a:p>
          <a:p>
            <a:pPr lvl="0" algn="l" eaLnBrk="0" hangingPunct="0">
              <a:buFontTx/>
              <a:buChar char="•"/>
            </a:pPr>
            <a:r>
              <a:rPr lang="en-US" altLang="en-US" sz="2800" b="0" spc="195" dirty="0">
                <a:solidFill>
                  <a:schemeClr val="tx1"/>
                </a:solidFill>
                <a:latin typeface="Nunito" pitchFamily="2" charset="0"/>
              </a:rPr>
              <a:t>Average CRANE score: </a:t>
            </a:r>
            <a:r>
              <a:rPr lang="en-US" altLang="en-US" sz="2800" spc="195" dirty="0">
                <a:solidFill>
                  <a:schemeClr val="tx1"/>
                </a:solidFill>
                <a:latin typeface="Nunito" pitchFamily="2" charset="0"/>
              </a:rPr>
              <a:t>5.76</a:t>
            </a:r>
            <a:endParaRPr lang="en-US" altLang="en-US" sz="2800" b="0" spc="195" dirty="0">
              <a:solidFill>
                <a:schemeClr val="tx1"/>
              </a:solidFill>
              <a:latin typeface="Nunito" pitchFamily="2" charset="0"/>
            </a:endParaRPr>
          </a:p>
          <a:p>
            <a:pPr lvl="0" algn="l" eaLnBrk="0" hangingPunct="0">
              <a:buFontTx/>
              <a:buChar char="•"/>
            </a:pPr>
            <a:r>
              <a:rPr lang="en-US" altLang="en-US" sz="2800" b="0" spc="195" dirty="0">
                <a:solidFill>
                  <a:schemeClr val="tx1"/>
                </a:solidFill>
                <a:latin typeface="Nunito" pitchFamily="2" charset="0"/>
              </a:rPr>
              <a:t>Average EQ-5D-3L score: </a:t>
            </a:r>
            <a:r>
              <a:rPr lang="en-US" altLang="en-US" sz="2800" spc="195" dirty="0">
                <a:solidFill>
                  <a:schemeClr val="tx1"/>
                </a:solidFill>
                <a:latin typeface="Nunito" pitchFamily="2" charset="0"/>
              </a:rPr>
              <a:t>0.56</a:t>
            </a:r>
          </a:p>
          <a:p>
            <a:pPr algn="l"/>
            <a:endPar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879"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ello To Swansea Bay University Health Board - Swansea Bay University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51" t="23985" r="12134" b="25333"/>
          <a:stretch/>
        </p:blipFill>
        <p:spPr bwMode="auto">
          <a:xfrm>
            <a:off x="285595" y="2189584"/>
            <a:ext cx="4464624" cy="121297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67">
            <a:extLst>
              <a:ext uri="{FF2B5EF4-FFF2-40B4-BE49-F238E27FC236}">
                <a16:creationId xmlns:a16="http://schemas.microsoft.com/office/drawing/2014/main" id="{9E369C6D-A264-4B89-931F-14FD6655F2D2}"/>
              </a:ext>
            </a:extLst>
          </p:cNvPr>
          <p:cNvSpPr>
            <a:spLocks noChangeArrowheads="1"/>
          </p:cNvSpPr>
          <p:nvPr/>
        </p:nvSpPr>
        <p:spPr bwMode="auto">
          <a:xfrm>
            <a:off x="385141" y="14067798"/>
            <a:ext cx="9841804" cy="815946"/>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3000" dirty="0">
                <a:solidFill>
                  <a:schemeClr val="bg1"/>
                </a:solidFill>
                <a:latin typeface="Nunito" panose="00000500000000000000" pitchFamily="2" charset="0"/>
              </a:rPr>
              <a:t>Methodology</a:t>
            </a:r>
          </a:p>
        </p:txBody>
      </p:sp>
      <p:pic>
        <p:nvPicPr>
          <p:cNvPr id="1035" name="Picture 11" descr="Outpu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966" y="20349539"/>
            <a:ext cx="6561774" cy="979339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67">
            <a:extLst>
              <a:ext uri="{FF2B5EF4-FFF2-40B4-BE49-F238E27FC236}">
                <a16:creationId xmlns:a16="http://schemas.microsoft.com/office/drawing/2014/main" id="{9E369C6D-A264-4B89-931F-14FD6655F2D2}"/>
              </a:ext>
            </a:extLst>
          </p:cNvPr>
          <p:cNvSpPr>
            <a:spLocks noChangeArrowheads="1"/>
          </p:cNvSpPr>
          <p:nvPr/>
        </p:nvSpPr>
        <p:spPr bwMode="auto">
          <a:xfrm>
            <a:off x="419683" y="9942364"/>
            <a:ext cx="9898170" cy="815947"/>
          </a:xfrm>
          <a:prstGeom prst="roundRect">
            <a:avLst/>
          </a:prstGeom>
          <a:solidFill>
            <a:srgbClr val="E64B3C"/>
          </a:solidFill>
          <a:ln w="9525">
            <a:noFill/>
            <a:miter lim="800000"/>
          </a:ln>
        </p:spPr>
        <p:txBody>
          <a:bodyPr wrap="none" lIns="66824" tIns="33412" rIns="66824" bIns="33412" anchor="ctr"/>
          <a:lstStyle>
            <a:defPPr>
              <a:defRPr kern="1200"/>
            </a:defPPr>
          </a:lstStyle>
          <a:p>
            <a:pPr defTabSz="1833029"/>
            <a:r>
              <a:rPr lang="en-US" sz="3000" dirty="0">
                <a:solidFill>
                  <a:schemeClr val="bg1"/>
                </a:solidFill>
                <a:latin typeface="Nunito" panose="00000500000000000000" pitchFamily="2" charset="0"/>
              </a:rPr>
              <a:t>Objectives</a:t>
            </a:r>
            <a:r>
              <a:rPr lang="en-US" sz="2598" dirty="0">
                <a:solidFill>
                  <a:schemeClr val="bg1"/>
                </a:solidFill>
                <a:latin typeface="Nunito" panose="00000500000000000000" pitchFamily="2" charset="0"/>
              </a:rPr>
              <a:t> </a:t>
            </a:r>
          </a:p>
        </p:txBody>
      </p:sp>
      <p:sp>
        <p:nvSpPr>
          <p:cNvPr id="23" name="TextBox 22">
            <a:extLst>
              <a:ext uri="{FF2B5EF4-FFF2-40B4-BE49-F238E27FC236}">
                <a16:creationId xmlns:a16="http://schemas.microsoft.com/office/drawing/2014/main" id="{6A0D303C-BC2E-4D27-8DCB-AFFC83235B99}"/>
              </a:ext>
            </a:extLst>
          </p:cNvPr>
          <p:cNvSpPr txBox="1"/>
          <p:nvPr/>
        </p:nvSpPr>
        <p:spPr>
          <a:xfrm>
            <a:off x="393193" y="11012175"/>
            <a:ext cx="9896059" cy="3602037"/>
          </a:xfrm>
          <a:prstGeom prst="rect">
            <a:avLst/>
          </a:prstGeom>
          <a:noFill/>
        </p:spPr>
        <p:txBody>
          <a:bodyPr wrap="square" rtlCol="0">
            <a:spAutoFit/>
          </a:bodyPr>
          <a:lstStyle>
            <a:defPPr>
              <a:defRPr kern="1200"/>
            </a:defPPr>
          </a:lstStyle>
          <a:p>
            <a:pPr marL="371246" indent="-371246" algn="l">
              <a:buFont typeface="Arial" panose="020B0604020202020204" pitchFamily="34" charset="0"/>
              <a:buChar char="•"/>
            </a:pPr>
            <a:r>
              <a:rPr lang="en-GB" sz="2500" b="0" spc="300" dirty="0">
                <a:solidFill>
                  <a:schemeClr val="bg2">
                    <a:lumMod val="10000"/>
                  </a:schemeClr>
                </a:solidFill>
                <a:latin typeface="Nunito" pitchFamily="2" charset="0"/>
              </a:rPr>
              <a:t>Evaluate the prevalence of frailty among patients on the general surgery waiting list at </a:t>
            </a:r>
            <a:r>
              <a:rPr lang="en-GB" sz="2500" b="0" spc="300" dirty="0" err="1">
                <a:solidFill>
                  <a:schemeClr val="bg2">
                    <a:lumMod val="10000"/>
                  </a:schemeClr>
                </a:solidFill>
                <a:latin typeface="Nunito" pitchFamily="2" charset="0"/>
              </a:rPr>
              <a:t>Morriston</a:t>
            </a:r>
            <a:r>
              <a:rPr lang="en-GB" sz="2500" b="0" spc="300" dirty="0">
                <a:solidFill>
                  <a:schemeClr val="bg2">
                    <a:lumMod val="10000"/>
                  </a:schemeClr>
                </a:solidFill>
                <a:latin typeface="Nunito" pitchFamily="2" charset="0"/>
              </a:rPr>
              <a:t> Hospital using a novel format of the Clinical Frailty Score (CFS). </a:t>
            </a:r>
          </a:p>
          <a:p>
            <a:pPr algn="l"/>
            <a:endParaRPr lang="en-GB" sz="1100" b="0" spc="300" dirty="0">
              <a:solidFill>
                <a:schemeClr val="bg2">
                  <a:lumMod val="10000"/>
                </a:schemeClr>
              </a:solidFill>
              <a:latin typeface="Nunito" pitchFamily="2" charset="0"/>
            </a:endParaRPr>
          </a:p>
          <a:p>
            <a:pPr marL="371246" indent="-371246" algn="l">
              <a:buFont typeface="Arial" panose="020B0604020202020204" pitchFamily="34" charset="0"/>
              <a:buChar char="•"/>
            </a:pPr>
            <a:r>
              <a:rPr lang="en-GB" sz="2500" b="0" spc="300" dirty="0">
                <a:solidFill>
                  <a:schemeClr val="bg2">
                    <a:lumMod val="10000"/>
                  </a:schemeClr>
                </a:solidFill>
                <a:latin typeface="Nunito" pitchFamily="2" charset="0"/>
              </a:rPr>
              <a:t>Identify patients at risk of frailty and geriatric syndromes to facilitate geriatric review at our POPS clinic pre-operatively.</a:t>
            </a:r>
          </a:p>
          <a:p>
            <a:pPr marL="371246" indent="-371246" algn="l">
              <a:buFont typeface="Arial" panose="020B0604020202020204" pitchFamily="34" charset="0"/>
              <a:buChar char="•"/>
            </a:pPr>
            <a:endParaRPr lang="en-GB" sz="1879" b="0" dirty="0">
              <a:solidFill>
                <a:schemeClr val="bg2">
                  <a:lumMod val="10000"/>
                </a:schemeClr>
              </a:solidFill>
              <a:latin typeface="+mn-lt"/>
            </a:endParaRPr>
          </a:p>
          <a:p>
            <a:pPr algn="l"/>
            <a:endParaRPr lang="en-GB" sz="1879" b="0" dirty="0">
              <a:solidFill>
                <a:schemeClr val="bg2">
                  <a:lumMod val="10000"/>
                </a:schemeClr>
              </a:solidFill>
              <a:latin typeface="+mn-lt"/>
            </a:endParaRPr>
          </a:p>
        </p:txBody>
      </p:sp>
      <p:pic>
        <p:nvPicPr>
          <p:cNvPr id="1037" name="Picture 13" descr="Output image"/>
          <p:cNvPicPr>
            <a:picLocks noChangeAspect="1" noChangeArrowheads="1"/>
          </p:cNvPicPr>
          <p:nvPr/>
        </p:nvPicPr>
        <p:blipFill>
          <a:blip r:embed="rId4">
            <a:extLst>
              <a:ext uri="{BEBA8EAE-BF5A-486C-A8C5-ECC9F3942E4B}">
                <a14:imgProps xmlns:a14="http://schemas.microsoft.com/office/drawing/2010/main">
                  <a14:imgLayer r:embed="rId5">
                    <a14:imgEffect>
                      <a14:saturation sat="156000"/>
                    </a14:imgEffect>
                  </a14:imgLayer>
                </a14:imgProps>
              </a:ext>
              <a:ext uri="{28A0092B-C50C-407E-A947-70E740481C1C}">
                <a14:useLocalDpi xmlns:a14="http://schemas.microsoft.com/office/drawing/2010/main" val="0"/>
              </a:ext>
            </a:extLst>
          </a:blip>
          <a:srcRect/>
          <a:stretch>
            <a:fillRect/>
          </a:stretch>
        </p:blipFill>
        <p:spPr bwMode="auto">
          <a:xfrm>
            <a:off x="13663612" y="13232606"/>
            <a:ext cx="8778288" cy="8778288"/>
          </a:xfrm>
          <a:prstGeom prst="rect">
            <a:avLst/>
          </a:prstGeom>
          <a:noFill/>
          <a:effectLst>
            <a:glow>
              <a:schemeClr val="accent1">
                <a:alpha val="99000"/>
              </a:schemeClr>
            </a:glow>
          </a:effectLst>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0631801" y="707277"/>
            <a:ext cx="120023" cy="34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99" tIns="29699" rIns="59399" bIns="29699" numCol="1" anchor="ctr" anchorCtr="0" compatLnSpc="1">
            <a:prstTxWarp prst="textNoShape">
              <a:avLst/>
            </a:prstTxWarp>
            <a:spAutoFit/>
          </a:bodyPr>
          <a:lstStyle/>
          <a:p>
            <a:endParaRPr lang="en-GB" sz="1879"/>
          </a:p>
        </p:txBody>
      </p:sp>
      <p:sp>
        <p:nvSpPr>
          <p:cNvPr id="5" name="Rectangle 15"/>
          <p:cNvSpPr>
            <a:spLocks noChangeArrowheads="1"/>
          </p:cNvSpPr>
          <p:nvPr/>
        </p:nvSpPr>
        <p:spPr bwMode="auto">
          <a:xfrm>
            <a:off x="10730799" y="806275"/>
            <a:ext cx="120023" cy="34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99" tIns="29699" rIns="59399" bIns="29699" numCol="1" anchor="ctr" anchorCtr="0" compatLnSpc="1">
            <a:prstTxWarp prst="textNoShape">
              <a:avLst/>
            </a:prstTxWarp>
            <a:spAutoFit/>
          </a:bodyPr>
          <a:lstStyle/>
          <a:p>
            <a:endParaRPr lang="en-GB" sz="1879"/>
          </a:p>
        </p:txBody>
      </p:sp>
      <p:pic>
        <p:nvPicPr>
          <p:cNvPr id="9" name="Picture 8"/>
          <p:cNvPicPr>
            <a:picLocks noChangeAspect="1"/>
          </p:cNvPicPr>
          <p:nvPr/>
        </p:nvPicPr>
        <p:blipFill>
          <a:blip r:embed="rId6"/>
          <a:stretch>
            <a:fillRect/>
          </a:stretch>
        </p:blipFill>
        <p:spPr>
          <a:xfrm>
            <a:off x="10610472" y="10758311"/>
            <a:ext cx="5861909" cy="4462502"/>
          </a:xfrm>
          <a:prstGeom prst="rect">
            <a:avLst/>
          </a:prstGeom>
        </p:spPr>
      </p:pic>
      <p:sp>
        <p:nvSpPr>
          <p:cNvPr id="34" name="TextBox 33">
            <a:extLst>
              <a:ext uri="{FF2B5EF4-FFF2-40B4-BE49-F238E27FC236}">
                <a16:creationId xmlns:a16="http://schemas.microsoft.com/office/drawing/2014/main" id="{6A0D303C-BC2E-4D27-8DCB-AFFC83235B99}"/>
              </a:ext>
            </a:extLst>
          </p:cNvPr>
          <p:cNvSpPr txBox="1"/>
          <p:nvPr/>
        </p:nvSpPr>
        <p:spPr>
          <a:xfrm>
            <a:off x="11068005" y="21961205"/>
            <a:ext cx="10047280" cy="4613442"/>
          </a:xfrm>
          <a:prstGeom prst="rect">
            <a:avLst/>
          </a:prstGeom>
          <a:noFill/>
        </p:spPr>
        <p:txBody>
          <a:bodyPr wrap="square" rtlCol="0">
            <a:spAutoFit/>
          </a:bodyPr>
          <a:lstStyle>
            <a:defPPr>
              <a:defRPr kern="1200"/>
            </a:defPPr>
          </a:lstStyle>
          <a:p>
            <a:pPr marL="371246" indent="-371246" algn="l">
              <a:buFont typeface="Arial" panose="020B0604020202020204" pitchFamily="34" charset="0"/>
              <a:buChar char="•"/>
            </a:pPr>
            <a:r>
              <a:rPr lang="en-GB" sz="2500" b="0" spc="300" dirty="0">
                <a:solidFill>
                  <a:schemeClr val="bg2">
                    <a:lumMod val="10000"/>
                  </a:schemeClr>
                </a:solidFill>
                <a:latin typeface="Nunito" pitchFamily="2" charset="0"/>
              </a:rPr>
              <a:t>There is a significant prevalence of frailty among general surgery patients, with nearly a quarter self-scoring a CFS of 5 or higher. </a:t>
            </a:r>
          </a:p>
          <a:p>
            <a:pPr algn="l"/>
            <a:endParaRPr lang="en-GB" sz="2500" b="0" spc="300" dirty="0">
              <a:solidFill>
                <a:schemeClr val="bg2">
                  <a:lumMod val="10000"/>
                </a:schemeClr>
              </a:solidFill>
              <a:latin typeface="Nunito" pitchFamily="2" charset="0"/>
            </a:endParaRPr>
          </a:p>
          <a:p>
            <a:pPr marL="371246" indent="-371246" algn="l">
              <a:buFont typeface="Arial" panose="020B0604020202020204" pitchFamily="34" charset="0"/>
              <a:buChar char="•"/>
            </a:pPr>
            <a:r>
              <a:rPr lang="en-GB" sz="2500" b="0" spc="300" dirty="0">
                <a:solidFill>
                  <a:schemeClr val="bg2">
                    <a:lumMod val="10000"/>
                  </a:schemeClr>
                </a:solidFill>
                <a:latin typeface="Nunito" pitchFamily="2" charset="0"/>
              </a:rPr>
              <a:t>These results highlight the need for a tailored perioperative care pathway for frail surgical patients. This data helped us identify patients who may benefit from a perioperative review in our POPS clinic. These results may also serve as a helpful benchmark for other health boards looking to establish a similar service.</a:t>
            </a:r>
            <a:endParaRPr lang="en-GB" sz="1879" b="0" dirty="0">
              <a:solidFill>
                <a:schemeClr val="bg2">
                  <a:lumMod val="10000"/>
                </a:schemeClr>
              </a:solidFill>
              <a:latin typeface="+mn-lt"/>
            </a:endParaRPr>
          </a:p>
          <a:p>
            <a:pPr algn="l"/>
            <a:endParaRPr lang="en-GB" sz="1879" b="0" dirty="0">
              <a:solidFill>
                <a:schemeClr val="bg2">
                  <a:lumMod val="10000"/>
                </a:schemeClr>
              </a:solidFill>
              <a:latin typeface="+mn-lt"/>
            </a:endParaRPr>
          </a:p>
        </p:txBody>
      </p:sp>
      <p:sp>
        <p:nvSpPr>
          <p:cNvPr id="35" name="Rectangle 4"/>
          <p:cNvSpPr>
            <a:spLocks noGrp="1" noChangeArrowheads="1"/>
          </p:cNvSpPr>
          <p:nvPr>
            <p:ph sz="quarter" idx="1"/>
          </p:nvPr>
        </p:nvSpPr>
        <p:spPr bwMode="auto">
          <a:xfrm>
            <a:off x="11068005" y="26754427"/>
            <a:ext cx="9780274" cy="58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9399" tIns="29699" rIns="59399" bIns="29699" numCol="1" anchor="ctr" anchorCtr="0" compatLnSpc="1">
            <a:prstTxWarp prst="textNoShape">
              <a:avLst/>
            </a:prstTxWarp>
            <a:spAutoFit/>
          </a:bodyPr>
          <a:lstStyle/>
          <a:p>
            <a:pPr marL="334122" indent="-334122" defTabSz="593994">
              <a:spcBef>
                <a:spcPct val="0"/>
              </a:spcBef>
              <a:buAutoNum type="arabicParenBoth"/>
            </a:pPr>
            <a:endParaRPr lang="en-US" altLang="en-US" sz="2274" dirty="0">
              <a:latin typeface="Arial" panose="020B0604020202020204" pitchFamily="34" charset="0"/>
            </a:endParaRPr>
          </a:p>
          <a:p>
            <a:pPr marL="0" indent="0" defTabSz="593994">
              <a:spcBef>
                <a:spcPct val="0"/>
              </a:spcBef>
              <a:buNone/>
            </a:pPr>
            <a:endParaRPr lang="en-US" altLang="en-US" sz="1169" dirty="0">
              <a:latin typeface="Arial" panose="020B0604020202020204" pitchFamily="34" charset="0"/>
            </a:endParaRPr>
          </a:p>
        </p:txBody>
      </p:sp>
      <p:sp>
        <p:nvSpPr>
          <p:cNvPr id="36" name="Rectangle 4"/>
          <p:cNvSpPr>
            <a:spLocks noGrp="1" noChangeArrowheads="1"/>
          </p:cNvSpPr>
          <p:nvPr>
            <p:ph sz="quarter" idx="1"/>
          </p:nvPr>
        </p:nvSpPr>
        <p:spPr bwMode="auto">
          <a:xfrm>
            <a:off x="11201508" y="27607807"/>
            <a:ext cx="9780274" cy="271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9399" tIns="29699" rIns="59399" bIns="29699" numCol="1" anchor="ctr" anchorCtr="0" compatLnSpc="1">
            <a:prstTxWarp prst="textNoShape">
              <a:avLst/>
            </a:prstTxWarp>
            <a:spAutoFit/>
          </a:bodyPr>
          <a:lstStyle/>
          <a:p>
            <a:pPr marL="334122" indent="-334122" defTabSz="593994">
              <a:spcBef>
                <a:spcPct val="0"/>
              </a:spcBef>
              <a:buAutoNum type="arabicParenBoth"/>
            </a:pPr>
            <a:r>
              <a:rPr lang="en-GB" sz="1400" dirty="0">
                <a:latin typeface="Nunito" panose="020B0604020202020204" charset="0"/>
              </a:rPr>
              <a:t>Lin H-S, Watts J, Peel N, Hubbard R. Frailty and postoperative outcomes in older surgical patients: a systematic review. BMC Geriatrics 2016;16(1):1–12</a:t>
            </a:r>
          </a:p>
          <a:p>
            <a:pPr marL="334122" indent="-334122" defTabSz="593994">
              <a:spcBef>
                <a:spcPct val="0"/>
              </a:spcBef>
              <a:buAutoNum type="arabicParenBoth"/>
            </a:pPr>
            <a:r>
              <a:rPr lang="en-GB" sz="1400" dirty="0">
                <a:latin typeface="Nunito" panose="020B0604020202020204" charset="0"/>
              </a:rPr>
              <a:t>British Geriatrics Society. (2021).</a:t>
            </a:r>
            <a:r>
              <a:rPr lang="en-GB" sz="1400" i="1" dirty="0">
                <a:latin typeface="Nunito" panose="020B0604020202020204" charset="0"/>
              </a:rPr>
              <a:t>Guideline for perioperative care for people living with frailty undergoing elective and emergency surgery</a:t>
            </a:r>
            <a:r>
              <a:rPr lang="en-GB" sz="1400" dirty="0">
                <a:latin typeface="Nunito" panose="020B0604020202020204" charset="0"/>
              </a:rPr>
              <a:t>.</a:t>
            </a:r>
          </a:p>
          <a:p>
            <a:pPr marL="334122" indent="-334122" defTabSz="593994">
              <a:spcBef>
                <a:spcPct val="0"/>
              </a:spcBef>
              <a:buAutoNum type="arabicParenBoth"/>
            </a:pPr>
            <a:r>
              <a:rPr lang="en-GB" sz="1400" kern="100" dirty="0">
                <a:effectLst/>
                <a:latin typeface="Nunito" panose="020B0604020202020204" charset="0"/>
                <a:ea typeface="Aptos" panose="020B0004020202020204" pitchFamily="34" charset="0"/>
                <a:cs typeface="Times New Roman" panose="02020603050405020304" pitchFamily="18" charset="0"/>
              </a:rPr>
              <a:t>Partridge, J. S., Healey, A., </a:t>
            </a:r>
            <a:r>
              <a:rPr lang="en-GB" sz="1400" kern="100" dirty="0" err="1">
                <a:effectLst/>
                <a:latin typeface="Nunito" panose="020B0604020202020204" charset="0"/>
                <a:ea typeface="Aptos" panose="020B0004020202020204" pitchFamily="34" charset="0"/>
                <a:cs typeface="Times New Roman" panose="02020603050405020304" pitchFamily="18" charset="0"/>
              </a:rPr>
              <a:t>Modarai</a:t>
            </a:r>
            <a:r>
              <a:rPr lang="en-GB" sz="1400" kern="100" dirty="0">
                <a:effectLst/>
                <a:latin typeface="Nunito" panose="020B0604020202020204" charset="0"/>
                <a:ea typeface="Aptos" panose="020B0004020202020204" pitchFamily="34" charset="0"/>
                <a:cs typeface="Times New Roman" panose="02020603050405020304" pitchFamily="18" charset="0"/>
              </a:rPr>
              <a:t>, B., Harari, D., Martin, F. C., &amp; Dhesi, J. K. (2021). Preoperative comprehensive geriatric assessment and optimisation prior to elective arterial vascular surgery: A health economic analysis. </a:t>
            </a:r>
            <a:r>
              <a:rPr lang="en-GB" sz="1400" i="1" kern="100" dirty="0">
                <a:effectLst/>
                <a:latin typeface="Nunito" panose="020B0604020202020204" charset="0"/>
                <a:ea typeface="Aptos" panose="020B0004020202020204" pitchFamily="34" charset="0"/>
                <a:cs typeface="Times New Roman" panose="02020603050405020304" pitchFamily="18" charset="0"/>
              </a:rPr>
              <a:t>Age and Ageing.</a:t>
            </a:r>
            <a:r>
              <a:rPr lang="en-GB" sz="1400" kern="100" dirty="0">
                <a:effectLst/>
                <a:latin typeface="Nunito" panose="020B0604020202020204" charset="0"/>
                <a:ea typeface="Aptos" panose="020B0004020202020204" pitchFamily="34" charset="0"/>
                <a:cs typeface="Times New Roman" panose="02020603050405020304" pitchFamily="18" charset="0"/>
              </a:rPr>
              <a:t> </a:t>
            </a:r>
          </a:p>
          <a:p>
            <a:pPr marL="334122" indent="-334122" defTabSz="593994">
              <a:spcBef>
                <a:spcPct val="0"/>
              </a:spcBef>
              <a:buAutoNum type="arabicParenBoth"/>
            </a:pPr>
            <a:r>
              <a:rPr lang="en-GB" sz="1400" dirty="0">
                <a:effectLst/>
                <a:latin typeface="Nunito" panose="020B0604020202020204" charset="0"/>
                <a:ea typeface="Aptos" panose="020B0004020202020204" pitchFamily="34" charset="0"/>
                <a:cs typeface="Times New Roman" panose="02020603050405020304" pitchFamily="18" charset="0"/>
              </a:rPr>
              <a:t>Eamer, G., Saravana-Bawan, B., van der Westhuizen, B., Chambers, T., </a:t>
            </a:r>
            <a:r>
              <a:rPr lang="en-GB" sz="1400" dirty="0" err="1">
                <a:effectLst/>
                <a:latin typeface="Nunito" panose="020B0604020202020204" charset="0"/>
                <a:ea typeface="Aptos" panose="020B0004020202020204" pitchFamily="34" charset="0"/>
                <a:cs typeface="Times New Roman" panose="02020603050405020304" pitchFamily="18" charset="0"/>
              </a:rPr>
              <a:t>Ohinmaa</a:t>
            </a:r>
            <a:r>
              <a:rPr lang="en-GB" sz="1400" dirty="0">
                <a:effectLst/>
                <a:latin typeface="Nunito" panose="020B0604020202020204" charset="0"/>
                <a:ea typeface="Aptos" panose="020B0004020202020204" pitchFamily="34" charset="0"/>
                <a:cs typeface="Times New Roman" panose="02020603050405020304" pitchFamily="18" charset="0"/>
              </a:rPr>
              <a:t>, A., &amp; </a:t>
            </a:r>
            <a:r>
              <a:rPr lang="en-GB" sz="1400" dirty="0" err="1">
                <a:effectLst/>
                <a:latin typeface="Nunito" panose="020B0604020202020204" charset="0"/>
                <a:ea typeface="Aptos" panose="020B0004020202020204" pitchFamily="34" charset="0"/>
                <a:cs typeface="Times New Roman" panose="02020603050405020304" pitchFamily="18" charset="0"/>
              </a:rPr>
              <a:t>Khadaroo</a:t>
            </a:r>
            <a:r>
              <a:rPr lang="en-GB" sz="1400" dirty="0">
                <a:effectLst/>
                <a:latin typeface="Nunito" panose="020B0604020202020204" charset="0"/>
                <a:ea typeface="Aptos" panose="020B0004020202020204" pitchFamily="34" charset="0"/>
                <a:cs typeface="Times New Roman" panose="02020603050405020304" pitchFamily="18" charset="0"/>
              </a:rPr>
              <a:t>, R. G. (2017). Economic evaluations of comprehensive geriatric assessment in surgical patients: A systematic review. </a:t>
            </a:r>
            <a:r>
              <a:rPr lang="en-GB" sz="1400" i="1" dirty="0">
                <a:effectLst/>
                <a:latin typeface="Nunito" panose="020B0604020202020204" charset="0"/>
                <a:ea typeface="Aptos" panose="020B0004020202020204" pitchFamily="34" charset="0"/>
                <a:cs typeface="Times New Roman" panose="02020603050405020304" pitchFamily="18" charset="0"/>
              </a:rPr>
              <a:t>Journal of Surgical Research, 218</a:t>
            </a:r>
            <a:r>
              <a:rPr lang="en-GB" sz="1400" dirty="0">
                <a:effectLst/>
                <a:latin typeface="Nunito" panose="020B0604020202020204" charset="0"/>
                <a:ea typeface="Aptos" panose="020B0004020202020204" pitchFamily="34" charset="0"/>
                <a:cs typeface="Times New Roman" panose="02020603050405020304" pitchFamily="18" charset="0"/>
              </a:rPr>
              <a:t>, 9–17</a:t>
            </a:r>
            <a:endParaRPr lang="en-GB" sz="1400" dirty="0">
              <a:latin typeface="Nunito" panose="020B0604020202020204" charset="0"/>
            </a:endParaRPr>
          </a:p>
          <a:p>
            <a:pPr marL="334122" indent="-334122" defTabSz="593994">
              <a:spcBef>
                <a:spcPct val="0"/>
              </a:spcBef>
              <a:buAutoNum type="arabicParenBoth"/>
            </a:pPr>
            <a:endParaRPr lang="en-US" altLang="en-US" sz="2079" dirty="0">
              <a:latin typeface="Arial" panose="020B0604020202020204" pitchFamily="34" charset="0"/>
            </a:endParaRPr>
          </a:p>
          <a:p>
            <a:pPr marL="0" indent="0" defTabSz="593994">
              <a:spcBef>
                <a:spcPct val="0"/>
              </a:spcBef>
              <a:buNone/>
            </a:pPr>
            <a:endParaRPr lang="en-US" altLang="en-US" sz="1169" dirty="0">
              <a:latin typeface="Arial" panose="020B0604020202020204" pitchFamily="34" charset="0"/>
            </a:endParaRPr>
          </a:p>
        </p:txBody>
      </p:sp>
      <p:sp>
        <p:nvSpPr>
          <p:cNvPr id="3" name="TextBox 2">
            <a:extLst>
              <a:ext uri="{FF2B5EF4-FFF2-40B4-BE49-F238E27FC236}">
                <a16:creationId xmlns:a16="http://schemas.microsoft.com/office/drawing/2014/main" id="{7D47A8F0-CE6A-B441-BEC1-98348E551338}"/>
              </a:ext>
            </a:extLst>
          </p:cNvPr>
          <p:cNvSpPr txBox="1"/>
          <p:nvPr/>
        </p:nvSpPr>
        <p:spPr>
          <a:xfrm>
            <a:off x="452612" y="15073236"/>
            <a:ext cx="9896059" cy="5097027"/>
          </a:xfrm>
          <a:prstGeom prst="rect">
            <a:avLst/>
          </a:prstGeom>
          <a:noFill/>
        </p:spPr>
        <p:txBody>
          <a:bodyPr wrap="square">
            <a:spAutoFit/>
          </a:bodyPr>
          <a:lstStyle/>
          <a:p>
            <a:pPr marL="342900" lvl="0" indent="-342900" algn="l" eaLnBrk="0" hangingPunct="0">
              <a:buFont typeface="Arial" panose="020B0604020202020204" pitchFamily="34" charset="0"/>
              <a:buChar char="•"/>
            </a:pPr>
            <a:r>
              <a:rPr lang="en-US" altLang="en-US" sz="2500" b="0" spc="300" dirty="0">
                <a:solidFill>
                  <a:schemeClr val="tx1"/>
                </a:solidFill>
                <a:latin typeface="Nunito" pitchFamily="2" charset="0"/>
              </a:rPr>
              <a:t>Digital questionnaires were sent via text to 738 elective general surgery patients aged 65+, with a 7-day completion window and a reminder after 5 weeks. </a:t>
            </a:r>
            <a:br>
              <a:rPr lang="en-US" altLang="en-US" sz="2500" b="0" spc="300" dirty="0">
                <a:solidFill>
                  <a:schemeClr val="tx1"/>
                </a:solidFill>
                <a:latin typeface="Nunito" pitchFamily="2" charset="0"/>
              </a:rPr>
            </a:br>
            <a:endParaRPr lang="en-US" altLang="en-US" sz="2500" b="0" spc="300" dirty="0">
              <a:solidFill>
                <a:schemeClr val="tx1"/>
              </a:solidFill>
              <a:latin typeface="Nunito" pitchFamily="2" charset="0"/>
            </a:endParaRPr>
          </a:p>
          <a:p>
            <a:pPr marL="342900" lvl="0" indent="-342900" algn="l" eaLnBrk="0" hangingPunct="0">
              <a:buFont typeface="Arial" panose="020B0604020202020204" pitchFamily="34" charset="0"/>
              <a:buChar char="•"/>
            </a:pPr>
            <a:r>
              <a:rPr lang="en-US" altLang="en-US" sz="2500" b="0" spc="300" dirty="0">
                <a:solidFill>
                  <a:schemeClr val="tx1"/>
                </a:solidFill>
                <a:latin typeface="Nunito" pitchFamily="2" charset="0"/>
              </a:rPr>
              <a:t>Frailty was self-assessed using a modified Clinical Frailty Scale (CFS); those scoring above 3 also completed the CRANE and EQ-5D-3L questionnaires. The CRANE included questions regarding falls and cognition, with weighted scoring applied. </a:t>
            </a:r>
            <a:br>
              <a:rPr lang="en-US" altLang="en-US" sz="2500" b="0" spc="300" dirty="0">
                <a:solidFill>
                  <a:schemeClr val="tx1"/>
                </a:solidFill>
                <a:latin typeface="Nunito" pitchFamily="2" charset="0"/>
              </a:rPr>
            </a:br>
            <a:endParaRPr lang="en-US" altLang="en-US" sz="2500" b="0" spc="300" dirty="0">
              <a:solidFill>
                <a:schemeClr val="tx1"/>
              </a:solidFill>
              <a:latin typeface="Nunito" pitchFamily="2" charset="0"/>
            </a:endParaRPr>
          </a:p>
          <a:p>
            <a:pPr marL="342900" lvl="0" indent="-342900" algn="l" eaLnBrk="0" hangingPunct="0">
              <a:buFont typeface="Arial" panose="020B0604020202020204" pitchFamily="34" charset="0"/>
              <a:buChar char="•"/>
            </a:pPr>
            <a:r>
              <a:rPr lang="en-US" altLang="en-US" sz="2500" b="0" spc="300" dirty="0">
                <a:solidFill>
                  <a:schemeClr val="tx1"/>
                </a:solidFill>
                <a:latin typeface="Nunito" pitchFamily="2" charset="0"/>
              </a:rPr>
              <a:t>Analysis focused on response rate, age, and frailty.</a:t>
            </a:r>
            <a:endParaRPr lang="en-GB" sz="2500" b="0" spc="300" dirty="0">
              <a:solidFill>
                <a:schemeClr val="bg2">
                  <a:lumMod val="10000"/>
                </a:schemeClr>
              </a:solidFill>
              <a:latin typeface="Nunito" pitchFamily="2" charset="0"/>
            </a:endParaRPr>
          </a:p>
        </p:txBody>
      </p:sp>
      <p:pic>
        <p:nvPicPr>
          <p:cNvPr id="2" name="Picture 2" descr="Academic Archives - MediWales">
            <a:extLst>
              <a:ext uri="{FF2B5EF4-FFF2-40B4-BE49-F238E27FC236}">
                <a16:creationId xmlns:a16="http://schemas.microsoft.com/office/drawing/2014/main" id="{451840ED-C2F6-303E-0EEF-C5793824D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6838" y="1862712"/>
            <a:ext cx="3260717" cy="1790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perceptualpewter|08-2022"/>
</p:tagLst>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6317</TotalTime>
  <Words>577</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Open Sans</vt:lpstr>
      <vt:lpstr>Arial</vt:lpstr>
      <vt:lpstr>Nunito</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Sarah Owen</cp:lastModifiedBy>
  <cp:revision>163</cp:revision>
  <dcterms:modified xsi:type="dcterms:W3CDTF">2025-05-30T09:25:05Z</dcterms:modified>
  <cp:category>science research poster</cp:category>
</cp:coreProperties>
</file>