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/>
              <a:t>Pathways waiting for Colonoscopy, Gastroscopy and Flexible Sigmoidoscopy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Outputs!$C$14</c:f>
              <c:strCache>
                <c:ptCount val="1"/>
                <c:pt idx="0">
                  <c:v>Over 24 weeks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Outputs!$B$15:$B$80</c:f>
              <c:numCache>
                <c:formatCode>mmm\-yy</c:formatCode>
                <c:ptCount val="66"/>
                <c:pt idx="0">
                  <c:v>43585</c:v>
                </c:pt>
                <c:pt idx="1">
                  <c:v>43616</c:v>
                </c:pt>
                <c:pt idx="2">
                  <c:v>43646</c:v>
                </c:pt>
                <c:pt idx="3">
                  <c:v>43677</c:v>
                </c:pt>
                <c:pt idx="4">
                  <c:v>43708</c:v>
                </c:pt>
                <c:pt idx="5">
                  <c:v>43738</c:v>
                </c:pt>
                <c:pt idx="6">
                  <c:v>43769</c:v>
                </c:pt>
                <c:pt idx="7">
                  <c:v>43799</c:v>
                </c:pt>
                <c:pt idx="8">
                  <c:v>43830</c:v>
                </c:pt>
                <c:pt idx="9">
                  <c:v>43861</c:v>
                </c:pt>
                <c:pt idx="10">
                  <c:v>43890</c:v>
                </c:pt>
                <c:pt idx="11">
                  <c:v>43921</c:v>
                </c:pt>
                <c:pt idx="12">
                  <c:v>43951</c:v>
                </c:pt>
                <c:pt idx="13">
                  <c:v>43982</c:v>
                </c:pt>
                <c:pt idx="14">
                  <c:v>44012</c:v>
                </c:pt>
                <c:pt idx="15">
                  <c:v>44043</c:v>
                </c:pt>
                <c:pt idx="16">
                  <c:v>44074</c:v>
                </c:pt>
                <c:pt idx="17">
                  <c:v>44104</c:v>
                </c:pt>
                <c:pt idx="18">
                  <c:v>44135</c:v>
                </c:pt>
                <c:pt idx="19">
                  <c:v>44165</c:v>
                </c:pt>
                <c:pt idx="20">
                  <c:v>44196</c:v>
                </c:pt>
                <c:pt idx="21">
                  <c:v>44227</c:v>
                </c:pt>
                <c:pt idx="22">
                  <c:v>44255</c:v>
                </c:pt>
                <c:pt idx="23">
                  <c:v>44286</c:v>
                </c:pt>
                <c:pt idx="24">
                  <c:v>44316</c:v>
                </c:pt>
                <c:pt idx="25">
                  <c:v>44347</c:v>
                </c:pt>
                <c:pt idx="26">
                  <c:v>44377</c:v>
                </c:pt>
                <c:pt idx="27">
                  <c:v>44408</c:v>
                </c:pt>
                <c:pt idx="28">
                  <c:v>44439</c:v>
                </c:pt>
                <c:pt idx="29">
                  <c:v>44469</c:v>
                </c:pt>
                <c:pt idx="30">
                  <c:v>44500</c:v>
                </c:pt>
                <c:pt idx="31">
                  <c:v>44530</c:v>
                </c:pt>
                <c:pt idx="32">
                  <c:v>44561</c:v>
                </c:pt>
                <c:pt idx="33">
                  <c:v>44592</c:v>
                </c:pt>
                <c:pt idx="34">
                  <c:v>44620</c:v>
                </c:pt>
                <c:pt idx="35">
                  <c:v>44651</c:v>
                </c:pt>
                <c:pt idx="36">
                  <c:v>44681</c:v>
                </c:pt>
                <c:pt idx="37">
                  <c:v>44712</c:v>
                </c:pt>
                <c:pt idx="38">
                  <c:v>44742</c:v>
                </c:pt>
                <c:pt idx="39">
                  <c:v>44773</c:v>
                </c:pt>
                <c:pt idx="40">
                  <c:v>44804</c:v>
                </c:pt>
                <c:pt idx="41">
                  <c:v>44834</c:v>
                </c:pt>
                <c:pt idx="42">
                  <c:v>44865</c:v>
                </c:pt>
                <c:pt idx="43">
                  <c:v>44895</c:v>
                </c:pt>
                <c:pt idx="44">
                  <c:v>44926</c:v>
                </c:pt>
                <c:pt idx="45">
                  <c:v>44957</c:v>
                </c:pt>
                <c:pt idx="46">
                  <c:v>44985</c:v>
                </c:pt>
                <c:pt idx="47">
                  <c:v>45016</c:v>
                </c:pt>
                <c:pt idx="48">
                  <c:v>45046</c:v>
                </c:pt>
                <c:pt idx="49">
                  <c:v>45077</c:v>
                </c:pt>
                <c:pt idx="50">
                  <c:v>45107</c:v>
                </c:pt>
                <c:pt idx="51">
                  <c:v>45138</c:v>
                </c:pt>
                <c:pt idx="52">
                  <c:v>45169</c:v>
                </c:pt>
                <c:pt idx="53">
                  <c:v>45199</c:v>
                </c:pt>
                <c:pt idx="54">
                  <c:v>45230</c:v>
                </c:pt>
                <c:pt idx="55">
                  <c:v>45260</c:v>
                </c:pt>
                <c:pt idx="56">
                  <c:v>45291</c:v>
                </c:pt>
                <c:pt idx="57">
                  <c:v>45322</c:v>
                </c:pt>
                <c:pt idx="58">
                  <c:v>45351</c:v>
                </c:pt>
                <c:pt idx="59">
                  <c:v>45382</c:v>
                </c:pt>
                <c:pt idx="60">
                  <c:v>45412</c:v>
                </c:pt>
                <c:pt idx="61">
                  <c:v>45443</c:v>
                </c:pt>
                <c:pt idx="62">
                  <c:v>45473</c:v>
                </c:pt>
                <c:pt idx="63">
                  <c:v>45504</c:v>
                </c:pt>
                <c:pt idx="64">
                  <c:v>45535</c:v>
                </c:pt>
                <c:pt idx="65">
                  <c:v>45565</c:v>
                </c:pt>
              </c:numCache>
            </c:numRef>
          </c:cat>
          <c:val>
            <c:numRef>
              <c:f>Outputs!$C$15:$C$80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B-4545-B5E2-37F4A51DC8CB}"/>
            </c:ext>
          </c:extLst>
        </c:ser>
        <c:ser>
          <c:idx val="1"/>
          <c:order val="1"/>
          <c:tx>
            <c:strRef>
              <c:f>Outputs!$D$14</c:f>
              <c:strCache>
                <c:ptCount val="1"/>
                <c:pt idx="0">
                  <c:v>Over 14 and up to 24 weeks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Outputs!$B$15:$B$80</c:f>
              <c:numCache>
                <c:formatCode>mmm\-yy</c:formatCode>
                <c:ptCount val="66"/>
                <c:pt idx="0">
                  <c:v>43585</c:v>
                </c:pt>
                <c:pt idx="1">
                  <c:v>43616</c:v>
                </c:pt>
                <c:pt idx="2">
                  <c:v>43646</c:v>
                </c:pt>
                <c:pt idx="3">
                  <c:v>43677</c:v>
                </c:pt>
                <c:pt idx="4">
                  <c:v>43708</c:v>
                </c:pt>
                <c:pt idx="5">
                  <c:v>43738</c:v>
                </c:pt>
                <c:pt idx="6">
                  <c:v>43769</c:v>
                </c:pt>
                <c:pt idx="7">
                  <c:v>43799</c:v>
                </c:pt>
                <c:pt idx="8">
                  <c:v>43830</c:v>
                </c:pt>
                <c:pt idx="9">
                  <c:v>43861</c:v>
                </c:pt>
                <c:pt idx="10">
                  <c:v>43890</c:v>
                </c:pt>
                <c:pt idx="11">
                  <c:v>43921</c:v>
                </c:pt>
                <c:pt idx="12">
                  <c:v>43951</c:v>
                </c:pt>
                <c:pt idx="13">
                  <c:v>43982</c:v>
                </c:pt>
                <c:pt idx="14">
                  <c:v>44012</c:v>
                </c:pt>
                <c:pt idx="15">
                  <c:v>44043</c:v>
                </c:pt>
                <c:pt idx="16">
                  <c:v>44074</c:v>
                </c:pt>
                <c:pt idx="17">
                  <c:v>44104</c:v>
                </c:pt>
                <c:pt idx="18">
                  <c:v>44135</c:v>
                </c:pt>
                <c:pt idx="19">
                  <c:v>44165</c:v>
                </c:pt>
                <c:pt idx="20">
                  <c:v>44196</c:v>
                </c:pt>
                <c:pt idx="21">
                  <c:v>44227</c:v>
                </c:pt>
                <c:pt idx="22">
                  <c:v>44255</c:v>
                </c:pt>
                <c:pt idx="23">
                  <c:v>44286</c:v>
                </c:pt>
                <c:pt idx="24">
                  <c:v>44316</c:v>
                </c:pt>
                <c:pt idx="25">
                  <c:v>44347</c:v>
                </c:pt>
                <c:pt idx="26">
                  <c:v>44377</c:v>
                </c:pt>
                <c:pt idx="27">
                  <c:v>44408</c:v>
                </c:pt>
                <c:pt idx="28">
                  <c:v>44439</c:v>
                </c:pt>
                <c:pt idx="29">
                  <c:v>44469</c:v>
                </c:pt>
                <c:pt idx="30">
                  <c:v>44500</c:v>
                </c:pt>
                <c:pt idx="31">
                  <c:v>44530</c:v>
                </c:pt>
                <c:pt idx="32">
                  <c:v>44561</c:v>
                </c:pt>
                <c:pt idx="33">
                  <c:v>44592</c:v>
                </c:pt>
                <c:pt idx="34">
                  <c:v>44620</c:v>
                </c:pt>
                <c:pt idx="35">
                  <c:v>44651</c:v>
                </c:pt>
                <c:pt idx="36">
                  <c:v>44681</c:v>
                </c:pt>
                <c:pt idx="37">
                  <c:v>44712</c:v>
                </c:pt>
                <c:pt idx="38">
                  <c:v>44742</c:v>
                </c:pt>
                <c:pt idx="39">
                  <c:v>44773</c:v>
                </c:pt>
                <c:pt idx="40">
                  <c:v>44804</c:v>
                </c:pt>
                <c:pt idx="41">
                  <c:v>44834</c:v>
                </c:pt>
                <c:pt idx="42">
                  <c:v>44865</c:v>
                </c:pt>
                <c:pt idx="43">
                  <c:v>44895</c:v>
                </c:pt>
                <c:pt idx="44">
                  <c:v>44926</c:v>
                </c:pt>
                <c:pt idx="45">
                  <c:v>44957</c:v>
                </c:pt>
                <c:pt idx="46">
                  <c:v>44985</c:v>
                </c:pt>
                <c:pt idx="47">
                  <c:v>45016</c:v>
                </c:pt>
                <c:pt idx="48">
                  <c:v>45046</c:v>
                </c:pt>
                <c:pt idx="49">
                  <c:v>45077</c:v>
                </c:pt>
                <c:pt idx="50">
                  <c:v>45107</c:v>
                </c:pt>
                <c:pt idx="51">
                  <c:v>45138</c:v>
                </c:pt>
                <c:pt idx="52">
                  <c:v>45169</c:v>
                </c:pt>
                <c:pt idx="53">
                  <c:v>45199</c:v>
                </c:pt>
                <c:pt idx="54">
                  <c:v>45230</c:v>
                </c:pt>
                <c:pt idx="55">
                  <c:v>45260</c:v>
                </c:pt>
                <c:pt idx="56">
                  <c:v>45291</c:v>
                </c:pt>
                <c:pt idx="57">
                  <c:v>45322</c:v>
                </c:pt>
                <c:pt idx="58">
                  <c:v>45351</c:v>
                </c:pt>
                <c:pt idx="59">
                  <c:v>45382</c:v>
                </c:pt>
                <c:pt idx="60">
                  <c:v>45412</c:v>
                </c:pt>
                <c:pt idx="61">
                  <c:v>45443</c:v>
                </c:pt>
                <c:pt idx="62">
                  <c:v>45473</c:v>
                </c:pt>
                <c:pt idx="63">
                  <c:v>45504</c:v>
                </c:pt>
                <c:pt idx="64">
                  <c:v>45535</c:v>
                </c:pt>
                <c:pt idx="65">
                  <c:v>45565</c:v>
                </c:pt>
              </c:numCache>
            </c:numRef>
          </c:cat>
          <c:val>
            <c:numRef>
              <c:f>Outputs!$D$15:$D$80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26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4</c:v>
                </c:pt>
                <c:pt idx="52">
                  <c:v>1</c:v>
                </c:pt>
                <c:pt idx="53">
                  <c:v>0</c:v>
                </c:pt>
                <c:pt idx="54">
                  <c:v>2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</c:v>
                </c:pt>
                <c:pt idx="59">
                  <c:v>3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2</c:v>
                </c:pt>
                <c:pt idx="6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B-4545-B5E2-37F4A51DC8CB}"/>
            </c:ext>
          </c:extLst>
        </c:ser>
        <c:ser>
          <c:idx val="2"/>
          <c:order val="2"/>
          <c:tx>
            <c:strRef>
              <c:f>Outputs!$E$14</c:f>
              <c:strCache>
                <c:ptCount val="1"/>
                <c:pt idx="0">
                  <c:v>Over 8 and up to 14 weeks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Outputs!$B$15:$B$80</c:f>
              <c:numCache>
                <c:formatCode>mmm\-yy</c:formatCode>
                <c:ptCount val="66"/>
                <c:pt idx="0">
                  <c:v>43585</c:v>
                </c:pt>
                <c:pt idx="1">
                  <c:v>43616</c:v>
                </c:pt>
                <c:pt idx="2">
                  <c:v>43646</c:v>
                </c:pt>
                <c:pt idx="3">
                  <c:v>43677</c:v>
                </c:pt>
                <c:pt idx="4">
                  <c:v>43708</c:v>
                </c:pt>
                <c:pt idx="5">
                  <c:v>43738</c:v>
                </c:pt>
                <c:pt idx="6">
                  <c:v>43769</c:v>
                </c:pt>
                <c:pt idx="7">
                  <c:v>43799</c:v>
                </c:pt>
                <c:pt idx="8">
                  <c:v>43830</c:v>
                </c:pt>
                <c:pt idx="9">
                  <c:v>43861</c:v>
                </c:pt>
                <c:pt idx="10">
                  <c:v>43890</c:v>
                </c:pt>
                <c:pt idx="11">
                  <c:v>43921</c:v>
                </c:pt>
                <c:pt idx="12">
                  <c:v>43951</c:v>
                </c:pt>
                <c:pt idx="13">
                  <c:v>43982</c:v>
                </c:pt>
                <c:pt idx="14">
                  <c:v>44012</c:v>
                </c:pt>
                <c:pt idx="15">
                  <c:v>44043</c:v>
                </c:pt>
                <c:pt idx="16">
                  <c:v>44074</c:v>
                </c:pt>
                <c:pt idx="17">
                  <c:v>44104</c:v>
                </c:pt>
                <c:pt idx="18">
                  <c:v>44135</c:v>
                </c:pt>
                <c:pt idx="19">
                  <c:v>44165</c:v>
                </c:pt>
                <c:pt idx="20">
                  <c:v>44196</c:v>
                </c:pt>
                <c:pt idx="21">
                  <c:v>44227</c:v>
                </c:pt>
                <c:pt idx="22">
                  <c:v>44255</c:v>
                </c:pt>
                <c:pt idx="23">
                  <c:v>44286</c:v>
                </c:pt>
                <c:pt idx="24">
                  <c:v>44316</c:v>
                </c:pt>
                <c:pt idx="25">
                  <c:v>44347</c:v>
                </c:pt>
                <c:pt idx="26">
                  <c:v>44377</c:v>
                </c:pt>
                <c:pt idx="27">
                  <c:v>44408</c:v>
                </c:pt>
                <c:pt idx="28">
                  <c:v>44439</c:v>
                </c:pt>
                <c:pt idx="29">
                  <c:v>44469</c:v>
                </c:pt>
                <c:pt idx="30">
                  <c:v>44500</c:v>
                </c:pt>
                <c:pt idx="31">
                  <c:v>44530</c:v>
                </c:pt>
                <c:pt idx="32">
                  <c:v>44561</c:v>
                </c:pt>
                <c:pt idx="33">
                  <c:v>44592</c:v>
                </c:pt>
                <c:pt idx="34">
                  <c:v>44620</c:v>
                </c:pt>
                <c:pt idx="35">
                  <c:v>44651</c:v>
                </c:pt>
                <c:pt idx="36">
                  <c:v>44681</c:v>
                </c:pt>
                <c:pt idx="37">
                  <c:v>44712</c:v>
                </c:pt>
                <c:pt idx="38">
                  <c:v>44742</c:v>
                </c:pt>
                <c:pt idx="39">
                  <c:v>44773</c:v>
                </c:pt>
                <c:pt idx="40">
                  <c:v>44804</c:v>
                </c:pt>
                <c:pt idx="41">
                  <c:v>44834</c:v>
                </c:pt>
                <c:pt idx="42">
                  <c:v>44865</c:v>
                </c:pt>
                <c:pt idx="43">
                  <c:v>44895</c:v>
                </c:pt>
                <c:pt idx="44">
                  <c:v>44926</c:v>
                </c:pt>
                <c:pt idx="45">
                  <c:v>44957</c:v>
                </c:pt>
                <c:pt idx="46">
                  <c:v>44985</c:v>
                </c:pt>
                <c:pt idx="47">
                  <c:v>45016</c:v>
                </c:pt>
                <c:pt idx="48">
                  <c:v>45046</c:v>
                </c:pt>
                <c:pt idx="49">
                  <c:v>45077</c:v>
                </c:pt>
                <c:pt idx="50">
                  <c:v>45107</c:v>
                </c:pt>
                <c:pt idx="51">
                  <c:v>45138</c:v>
                </c:pt>
                <c:pt idx="52">
                  <c:v>45169</c:v>
                </c:pt>
                <c:pt idx="53">
                  <c:v>45199</c:v>
                </c:pt>
                <c:pt idx="54">
                  <c:v>45230</c:v>
                </c:pt>
                <c:pt idx="55">
                  <c:v>45260</c:v>
                </c:pt>
                <c:pt idx="56">
                  <c:v>45291</c:v>
                </c:pt>
                <c:pt idx="57">
                  <c:v>45322</c:v>
                </c:pt>
                <c:pt idx="58">
                  <c:v>45351</c:v>
                </c:pt>
                <c:pt idx="59">
                  <c:v>45382</c:v>
                </c:pt>
                <c:pt idx="60">
                  <c:v>45412</c:v>
                </c:pt>
                <c:pt idx="61">
                  <c:v>45443</c:v>
                </c:pt>
                <c:pt idx="62">
                  <c:v>45473</c:v>
                </c:pt>
                <c:pt idx="63">
                  <c:v>45504</c:v>
                </c:pt>
                <c:pt idx="64">
                  <c:v>45535</c:v>
                </c:pt>
                <c:pt idx="65">
                  <c:v>45565</c:v>
                </c:pt>
              </c:numCache>
            </c:numRef>
          </c:cat>
          <c:val>
            <c:numRef>
              <c:f>Outputs!$E$15:$E$80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13</c:v>
                </c:pt>
                <c:pt idx="12">
                  <c:v>126</c:v>
                </c:pt>
                <c:pt idx="13">
                  <c:v>78</c:v>
                </c:pt>
                <c:pt idx="14">
                  <c:v>7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9</c:v>
                </c:pt>
                <c:pt idx="34">
                  <c:v>3</c:v>
                </c:pt>
                <c:pt idx="35">
                  <c:v>6</c:v>
                </c:pt>
                <c:pt idx="36">
                  <c:v>14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6</c:v>
                </c:pt>
                <c:pt idx="41">
                  <c:v>3</c:v>
                </c:pt>
                <c:pt idx="42">
                  <c:v>2</c:v>
                </c:pt>
                <c:pt idx="43">
                  <c:v>2</c:v>
                </c:pt>
                <c:pt idx="44">
                  <c:v>4</c:v>
                </c:pt>
                <c:pt idx="45">
                  <c:v>8</c:v>
                </c:pt>
                <c:pt idx="46">
                  <c:v>5</c:v>
                </c:pt>
                <c:pt idx="47">
                  <c:v>11</c:v>
                </c:pt>
                <c:pt idx="48">
                  <c:v>6</c:v>
                </c:pt>
                <c:pt idx="49">
                  <c:v>5</c:v>
                </c:pt>
                <c:pt idx="50">
                  <c:v>3</c:v>
                </c:pt>
                <c:pt idx="51">
                  <c:v>14</c:v>
                </c:pt>
                <c:pt idx="52">
                  <c:v>18</c:v>
                </c:pt>
                <c:pt idx="53">
                  <c:v>3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4</c:v>
                </c:pt>
                <c:pt idx="58">
                  <c:v>7</c:v>
                </c:pt>
                <c:pt idx="59">
                  <c:v>5</c:v>
                </c:pt>
                <c:pt idx="60">
                  <c:v>2</c:v>
                </c:pt>
                <c:pt idx="61">
                  <c:v>5</c:v>
                </c:pt>
                <c:pt idx="62">
                  <c:v>0</c:v>
                </c:pt>
                <c:pt idx="63">
                  <c:v>12</c:v>
                </c:pt>
                <c:pt idx="64">
                  <c:v>9</c:v>
                </c:pt>
                <c:pt idx="6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5B-4545-B5E2-37F4A51DC8CB}"/>
            </c:ext>
          </c:extLst>
        </c:ser>
        <c:ser>
          <c:idx val="3"/>
          <c:order val="3"/>
          <c:tx>
            <c:strRef>
              <c:f>Outputs!$F$14</c:f>
              <c:strCache>
                <c:ptCount val="1"/>
                <c:pt idx="0">
                  <c:v>Up to 8 weeks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Outputs!$B$15:$B$80</c:f>
              <c:numCache>
                <c:formatCode>mmm\-yy</c:formatCode>
                <c:ptCount val="66"/>
                <c:pt idx="0">
                  <c:v>43585</c:v>
                </c:pt>
                <c:pt idx="1">
                  <c:v>43616</c:v>
                </c:pt>
                <c:pt idx="2">
                  <c:v>43646</c:v>
                </c:pt>
                <c:pt idx="3">
                  <c:v>43677</c:v>
                </c:pt>
                <c:pt idx="4">
                  <c:v>43708</c:v>
                </c:pt>
                <c:pt idx="5">
                  <c:v>43738</c:v>
                </c:pt>
                <c:pt idx="6">
                  <c:v>43769</c:v>
                </c:pt>
                <c:pt idx="7">
                  <c:v>43799</c:v>
                </c:pt>
                <c:pt idx="8">
                  <c:v>43830</c:v>
                </c:pt>
                <c:pt idx="9">
                  <c:v>43861</c:v>
                </c:pt>
                <c:pt idx="10">
                  <c:v>43890</c:v>
                </c:pt>
                <c:pt idx="11">
                  <c:v>43921</c:v>
                </c:pt>
                <c:pt idx="12">
                  <c:v>43951</c:v>
                </c:pt>
                <c:pt idx="13">
                  <c:v>43982</c:v>
                </c:pt>
                <c:pt idx="14">
                  <c:v>44012</c:v>
                </c:pt>
                <c:pt idx="15">
                  <c:v>44043</c:v>
                </c:pt>
                <c:pt idx="16">
                  <c:v>44074</c:v>
                </c:pt>
                <c:pt idx="17">
                  <c:v>44104</c:v>
                </c:pt>
                <c:pt idx="18">
                  <c:v>44135</c:v>
                </c:pt>
                <c:pt idx="19">
                  <c:v>44165</c:v>
                </c:pt>
                <c:pt idx="20">
                  <c:v>44196</c:v>
                </c:pt>
                <c:pt idx="21">
                  <c:v>44227</c:v>
                </c:pt>
                <c:pt idx="22">
                  <c:v>44255</c:v>
                </c:pt>
                <c:pt idx="23">
                  <c:v>44286</c:v>
                </c:pt>
                <c:pt idx="24">
                  <c:v>44316</c:v>
                </c:pt>
                <c:pt idx="25">
                  <c:v>44347</c:v>
                </c:pt>
                <c:pt idx="26">
                  <c:v>44377</c:v>
                </c:pt>
                <c:pt idx="27">
                  <c:v>44408</c:v>
                </c:pt>
                <c:pt idx="28">
                  <c:v>44439</c:v>
                </c:pt>
                <c:pt idx="29">
                  <c:v>44469</c:v>
                </c:pt>
                <c:pt idx="30">
                  <c:v>44500</c:v>
                </c:pt>
                <c:pt idx="31">
                  <c:v>44530</c:v>
                </c:pt>
                <c:pt idx="32">
                  <c:v>44561</c:v>
                </c:pt>
                <c:pt idx="33">
                  <c:v>44592</c:v>
                </c:pt>
                <c:pt idx="34">
                  <c:v>44620</c:v>
                </c:pt>
                <c:pt idx="35">
                  <c:v>44651</c:v>
                </c:pt>
                <c:pt idx="36">
                  <c:v>44681</c:v>
                </c:pt>
                <c:pt idx="37">
                  <c:v>44712</c:v>
                </c:pt>
                <c:pt idx="38">
                  <c:v>44742</c:v>
                </c:pt>
                <c:pt idx="39">
                  <c:v>44773</c:v>
                </c:pt>
                <c:pt idx="40">
                  <c:v>44804</c:v>
                </c:pt>
                <c:pt idx="41">
                  <c:v>44834</c:v>
                </c:pt>
                <c:pt idx="42">
                  <c:v>44865</c:v>
                </c:pt>
                <c:pt idx="43">
                  <c:v>44895</c:v>
                </c:pt>
                <c:pt idx="44">
                  <c:v>44926</c:v>
                </c:pt>
                <c:pt idx="45">
                  <c:v>44957</c:v>
                </c:pt>
                <c:pt idx="46">
                  <c:v>44985</c:v>
                </c:pt>
                <c:pt idx="47">
                  <c:v>45016</c:v>
                </c:pt>
                <c:pt idx="48">
                  <c:v>45046</c:v>
                </c:pt>
                <c:pt idx="49">
                  <c:v>45077</c:v>
                </c:pt>
                <c:pt idx="50">
                  <c:v>45107</c:v>
                </c:pt>
                <c:pt idx="51">
                  <c:v>45138</c:v>
                </c:pt>
                <c:pt idx="52">
                  <c:v>45169</c:v>
                </c:pt>
                <c:pt idx="53">
                  <c:v>45199</c:v>
                </c:pt>
                <c:pt idx="54">
                  <c:v>45230</c:v>
                </c:pt>
                <c:pt idx="55">
                  <c:v>45260</c:v>
                </c:pt>
                <c:pt idx="56">
                  <c:v>45291</c:v>
                </c:pt>
                <c:pt idx="57">
                  <c:v>45322</c:v>
                </c:pt>
                <c:pt idx="58">
                  <c:v>45351</c:v>
                </c:pt>
                <c:pt idx="59">
                  <c:v>45382</c:v>
                </c:pt>
                <c:pt idx="60">
                  <c:v>45412</c:v>
                </c:pt>
                <c:pt idx="61">
                  <c:v>45443</c:v>
                </c:pt>
                <c:pt idx="62">
                  <c:v>45473</c:v>
                </c:pt>
                <c:pt idx="63">
                  <c:v>45504</c:v>
                </c:pt>
                <c:pt idx="64">
                  <c:v>45535</c:v>
                </c:pt>
                <c:pt idx="65">
                  <c:v>45565</c:v>
                </c:pt>
              </c:numCache>
            </c:numRef>
          </c:cat>
          <c:val>
            <c:numRef>
              <c:f>Outputs!$F$15:$F$80</c:f>
              <c:numCache>
                <c:formatCode>General</c:formatCode>
                <c:ptCount val="66"/>
                <c:pt idx="0">
                  <c:v>285</c:v>
                </c:pt>
                <c:pt idx="1">
                  <c:v>312</c:v>
                </c:pt>
                <c:pt idx="2">
                  <c:v>328</c:v>
                </c:pt>
                <c:pt idx="3">
                  <c:v>346</c:v>
                </c:pt>
                <c:pt idx="4">
                  <c:v>384</c:v>
                </c:pt>
                <c:pt idx="5">
                  <c:v>350</c:v>
                </c:pt>
                <c:pt idx="6">
                  <c:v>327</c:v>
                </c:pt>
                <c:pt idx="7">
                  <c:v>301</c:v>
                </c:pt>
                <c:pt idx="8">
                  <c:v>294</c:v>
                </c:pt>
                <c:pt idx="9">
                  <c:v>294</c:v>
                </c:pt>
                <c:pt idx="10">
                  <c:v>251</c:v>
                </c:pt>
                <c:pt idx="11">
                  <c:v>257</c:v>
                </c:pt>
                <c:pt idx="12">
                  <c:v>169</c:v>
                </c:pt>
                <c:pt idx="13">
                  <c:v>65</c:v>
                </c:pt>
                <c:pt idx="14">
                  <c:v>109</c:v>
                </c:pt>
                <c:pt idx="15">
                  <c:v>114</c:v>
                </c:pt>
                <c:pt idx="16">
                  <c:v>133</c:v>
                </c:pt>
                <c:pt idx="17">
                  <c:v>141</c:v>
                </c:pt>
                <c:pt idx="18">
                  <c:v>155</c:v>
                </c:pt>
                <c:pt idx="19">
                  <c:v>138</c:v>
                </c:pt>
                <c:pt idx="20">
                  <c:v>178</c:v>
                </c:pt>
                <c:pt idx="21">
                  <c:v>128</c:v>
                </c:pt>
                <c:pt idx="22">
                  <c:v>121</c:v>
                </c:pt>
                <c:pt idx="23">
                  <c:v>180</c:v>
                </c:pt>
                <c:pt idx="24">
                  <c:v>198</c:v>
                </c:pt>
                <c:pt idx="25">
                  <c:v>221</c:v>
                </c:pt>
                <c:pt idx="26">
                  <c:v>228</c:v>
                </c:pt>
                <c:pt idx="27">
                  <c:v>234</c:v>
                </c:pt>
                <c:pt idx="28">
                  <c:v>220</c:v>
                </c:pt>
                <c:pt idx="29">
                  <c:v>229</c:v>
                </c:pt>
                <c:pt idx="30">
                  <c:v>255</c:v>
                </c:pt>
                <c:pt idx="31">
                  <c:v>248</c:v>
                </c:pt>
                <c:pt idx="32">
                  <c:v>259</c:v>
                </c:pt>
                <c:pt idx="33">
                  <c:v>236</c:v>
                </c:pt>
                <c:pt idx="34">
                  <c:v>247</c:v>
                </c:pt>
                <c:pt idx="35">
                  <c:v>252</c:v>
                </c:pt>
                <c:pt idx="36">
                  <c:v>286</c:v>
                </c:pt>
                <c:pt idx="37">
                  <c:v>302</c:v>
                </c:pt>
                <c:pt idx="38">
                  <c:v>285</c:v>
                </c:pt>
                <c:pt idx="39">
                  <c:v>317</c:v>
                </c:pt>
                <c:pt idx="40">
                  <c:v>306</c:v>
                </c:pt>
                <c:pt idx="41">
                  <c:v>307</c:v>
                </c:pt>
                <c:pt idx="42">
                  <c:v>316</c:v>
                </c:pt>
                <c:pt idx="43">
                  <c:v>281</c:v>
                </c:pt>
                <c:pt idx="44">
                  <c:v>284</c:v>
                </c:pt>
                <c:pt idx="45">
                  <c:v>310</c:v>
                </c:pt>
                <c:pt idx="46">
                  <c:v>336</c:v>
                </c:pt>
                <c:pt idx="47">
                  <c:v>294</c:v>
                </c:pt>
                <c:pt idx="48">
                  <c:v>266</c:v>
                </c:pt>
                <c:pt idx="49">
                  <c:v>257</c:v>
                </c:pt>
                <c:pt idx="50">
                  <c:v>274</c:v>
                </c:pt>
                <c:pt idx="51">
                  <c:v>304</c:v>
                </c:pt>
                <c:pt idx="52">
                  <c:v>288</c:v>
                </c:pt>
                <c:pt idx="53">
                  <c:v>264</c:v>
                </c:pt>
                <c:pt idx="54">
                  <c:v>242</c:v>
                </c:pt>
                <c:pt idx="55">
                  <c:v>245</c:v>
                </c:pt>
                <c:pt idx="56">
                  <c:v>261</c:v>
                </c:pt>
                <c:pt idx="57">
                  <c:v>286</c:v>
                </c:pt>
                <c:pt idx="58">
                  <c:v>282</c:v>
                </c:pt>
                <c:pt idx="59">
                  <c:v>294</c:v>
                </c:pt>
                <c:pt idx="60">
                  <c:v>280</c:v>
                </c:pt>
                <c:pt idx="61">
                  <c:v>280</c:v>
                </c:pt>
                <c:pt idx="62">
                  <c:v>309</c:v>
                </c:pt>
                <c:pt idx="63">
                  <c:v>280</c:v>
                </c:pt>
                <c:pt idx="64">
                  <c:v>295</c:v>
                </c:pt>
                <c:pt idx="65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5B-4545-B5E2-37F4A51DC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427391"/>
        <c:axId val="127429791"/>
      </c:barChart>
      <c:dateAx>
        <c:axId val="12742739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9791"/>
        <c:crosses val="autoZero"/>
        <c:auto val="1"/>
        <c:lblOffset val="100"/>
        <c:baseTimeUnit val="months"/>
      </c:dateAx>
      <c:valAx>
        <c:axId val="127429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/>
              <a:t>% Pathways waiting in target (&lt; 8 weeks)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cked"/>
        <c:varyColors val="0"/>
        <c:ser>
          <c:idx val="3"/>
          <c:order val="0"/>
          <c:tx>
            <c:strRef>
              <c:f>Outputs!$I$14</c:f>
              <c:strCache>
                <c:ptCount val="1"/>
                <c:pt idx="0">
                  <c:v>% Waiting up to 8 weeks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Outputs!$B$15:$B$80</c:f>
              <c:numCache>
                <c:formatCode>mmm\-yy</c:formatCode>
                <c:ptCount val="66"/>
                <c:pt idx="0">
                  <c:v>43585</c:v>
                </c:pt>
                <c:pt idx="1">
                  <c:v>43616</c:v>
                </c:pt>
                <c:pt idx="2">
                  <c:v>43646</c:v>
                </c:pt>
                <c:pt idx="3">
                  <c:v>43677</c:v>
                </c:pt>
                <c:pt idx="4">
                  <c:v>43708</c:v>
                </c:pt>
                <c:pt idx="5">
                  <c:v>43738</c:v>
                </c:pt>
                <c:pt idx="6">
                  <c:v>43769</c:v>
                </c:pt>
                <c:pt idx="7">
                  <c:v>43799</c:v>
                </c:pt>
                <c:pt idx="8">
                  <c:v>43830</c:v>
                </c:pt>
                <c:pt idx="9">
                  <c:v>43861</c:v>
                </c:pt>
                <c:pt idx="10">
                  <c:v>43890</c:v>
                </c:pt>
                <c:pt idx="11">
                  <c:v>43921</c:v>
                </c:pt>
                <c:pt idx="12">
                  <c:v>43951</c:v>
                </c:pt>
                <c:pt idx="13">
                  <c:v>43982</c:v>
                </c:pt>
                <c:pt idx="14">
                  <c:v>44012</c:v>
                </c:pt>
                <c:pt idx="15">
                  <c:v>44043</c:v>
                </c:pt>
                <c:pt idx="16">
                  <c:v>44074</c:v>
                </c:pt>
                <c:pt idx="17">
                  <c:v>44104</c:v>
                </c:pt>
                <c:pt idx="18">
                  <c:v>44135</c:v>
                </c:pt>
                <c:pt idx="19">
                  <c:v>44165</c:v>
                </c:pt>
                <c:pt idx="20">
                  <c:v>44196</c:v>
                </c:pt>
                <c:pt idx="21">
                  <c:v>44227</c:v>
                </c:pt>
                <c:pt idx="22">
                  <c:v>44255</c:v>
                </c:pt>
                <c:pt idx="23">
                  <c:v>44286</c:v>
                </c:pt>
                <c:pt idx="24">
                  <c:v>44316</c:v>
                </c:pt>
                <c:pt idx="25">
                  <c:v>44347</c:v>
                </c:pt>
                <c:pt idx="26">
                  <c:v>44377</c:v>
                </c:pt>
                <c:pt idx="27">
                  <c:v>44408</c:v>
                </c:pt>
                <c:pt idx="28">
                  <c:v>44439</c:v>
                </c:pt>
                <c:pt idx="29">
                  <c:v>44469</c:v>
                </c:pt>
                <c:pt idx="30">
                  <c:v>44500</c:v>
                </c:pt>
                <c:pt idx="31">
                  <c:v>44530</c:v>
                </c:pt>
                <c:pt idx="32">
                  <c:v>44561</c:v>
                </c:pt>
                <c:pt idx="33">
                  <c:v>44592</c:v>
                </c:pt>
                <c:pt idx="34">
                  <c:v>44620</c:v>
                </c:pt>
                <c:pt idx="35">
                  <c:v>44651</c:v>
                </c:pt>
                <c:pt idx="36">
                  <c:v>44681</c:v>
                </c:pt>
                <c:pt idx="37">
                  <c:v>44712</c:v>
                </c:pt>
                <c:pt idx="38">
                  <c:v>44742</c:v>
                </c:pt>
                <c:pt idx="39">
                  <c:v>44773</c:v>
                </c:pt>
                <c:pt idx="40">
                  <c:v>44804</c:v>
                </c:pt>
                <c:pt idx="41">
                  <c:v>44834</c:v>
                </c:pt>
                <c:pt idx="42">
                  <c:v>44865</c:v>
                </c:pt>
                <c:pt idx="43">
                  <c:v>44895</c:v>
                </c:pt>
                <c:pt idx="44">
                  <c:v>44926</c:v>
                </c:pt>
                <c:pt idx="45">
                  <c:v>44957</c:v>
                </c:pt>
                <c:pt idx="46">
                  <c:v>44985</c:v>
                </c:pt>
                <c:pt idx="47">
                  <c:v>45016</c:v>
                </c:pt>
                <c:pt idx="48">
                  <c:v>45046</c:v>
                </c:pt>
                <c:pt idx="49">
                  <c:v>45077</c:v>
                </c:pt>
                <c:pt idx="50">
                  <c:v>45107</c:v>
                </c:pt>
                <c:pt idx="51">
                  <c:v>45138</c:v>
                </c:pt>
                <c:pt idx="52">
                  <c:v>45169</c:v>
                </c:pt>
                <c:pt idx="53">
                  <c:v>45199</c:v>
                </c:pt>
                <c:pt idx="54">
                  <c:v>45230</c:v>
                </c:pt>
                <c:pt idx="55">
                  <c:v>45260</c:v>
                </c:pt>
                <c:pt idx="56">
                  <c:v>45291</c:v>
                </c:pt>
                <c:pt idx="57">
                  <c:v>45322</c:v>
                </c:pt>
                <c:pt idx="58">
                  <c:v>45351</c:v>
                </c:pt>
                <c:pt idx="59">
                  <c:v>45382</c:v>
                </c:pt>
                <c:pt idx="60">
                  <c:v>45412</c:v>
                </c:pt>
                <c:pt idx="61">
                  <c:v>45443</c:v>
                </c:pt>
                <c:pt idx="62">
                  <c:v>45473</c:v>
                </c:pt>
                <c:pt idx="63">
                  <c:v>45504</c:v>
                </c:pt>
                <c:pt idx="64">
                  <c:v>45535</c:v>
                </c:pt>
                <c:pt idx="65">
                  <c:v>45565</c:v>
                </c:pt>
              </c:numCache>
            </c:numRef>
          </c:cat>
          <c:val>
            <c:numRef>
              <c:f>Outputs!$I$15:$I$80</c:f>
              <c:numCache>
                <c:formatCode>0%</c:formatCode>
                <c:ptCount val="6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0.95185185185185184</c:v>
                </c:pt>
                <c:pt idx="12">
                  <c:v>0.57288135593220335</c:v>
                </c:pt>
                <c:pt idx="13">
                  <c:v>0.38461538461538464</c:v>
                </c:pt>
                <c:pt idx="14">
                  <c:v>0.90833333333333333</c:v>
                </c:pt>
                <c:pt idx="15">
                  <c:v>1</c:v>
                </c:pt>
                <c:pt idx="16">
                  <c:v>0.9925373134328358</c:v>
                </c:pt>
                <c:pt idx="17">
                  <c:v>0.97241379310344822</c:v>
                </c:pt>
                <c:pt idx="18">
                  <c:v>0.97484276729559749</c:v>
                </c:pt>
                <c:pt idx="19">
                  <c:v>0.9452054794520548</c:v>
                </c:pt>
                <c:pt idx="20">
                  <c:v>0.994413407821229</c:v>
                </c:pt>
                <c:pt idx="21">
                  <c:v>0.99224806201550386</c:v>
                </c:pt>
                <c:pt idx="22">
                  <c:v>0.99180327868852458</c:v>
                </c:pt>
                <c:pt idx="23">
                  <c:v>0.99447513812154698</c:v>
                </c:pt>
                <c:pt idx="24">
                  <c:v>0.99</c:v>
                </c:pt>
                <c:pt idx="25">
                  <c:v>0.99549549549549554</c:v>
                </c:pt>
                <c:pt idx="26">
                  <c:v>0.99563318777292575</c:v>
                </c:pt>
                <c:pt idx="27">
                  <c:v>0.99574468085106382</c:v>
                </c:pt>
                <c:pt idx="28">
                  <c:v>1</c:v>
                </c:pt>
                <c:pt idx="29">
                  <c:v>0.9956521739130435</c:v>
                </c:pt>
                <c:pt idx="30">
                  <c:v>0.99609375</c:v>
                </c:pt>
                <c:pt idx="31">
                  <c:v>0.99598393574297184</c:v>
                </c:pt>
                <c:pt idx="32">
                  <c:v>1</c:v>
                </c:pt>
                <c:pt idx="33">
                  <c:v>0.96326530612244898</c:v>
                </c:pt>
                <c:pt idx="34">
                  <c:v>0.98799999999999999</c:v>
                </c:pt>
                <c:pt idx="35">
                  <c:v>0.97674418604651159</c:v>
                </c:pt>
                <c:pt idx="36">
                  <c:v>0.95016611295681064</c:v>
                </c:pt>
                <c:pt idx="37">
                  <c:v>0.99016393442622952</c:v>
                </c:pt>
                <c:pt idx="38">
                  <c:v>0.99303135888501737</c:v>
                </c:pt>
                <c:pt idx="39">
                  <c:v>0.99373040752351094</c:v>
                </c:pt>
                <c:pt idx="40">
                  <c:v>0.98076923076923073</c:v>
                </c:pt>
                <c:pt idx="41">
                  <c:v>0.98713826366559487</c:v>
                </c:pt>
                <c:pt idx="42">
                  <c:v>0.99059561128526641</c:v>
                </c:pt>
                <c:pt idx="43">
                  <c:v>0.98943661971830987</c:v>
                </c:pt>
                <c:pt idx="44">
                  <c:v>0.97931034482758617</c:v>
                </c:pt>
                <c:pt idx="45">
                  <c:v>0.97178683385579934</c:v>
                </c:pt>
                <c:pt idx="46">
                  <c:v>0.97391304347826091</c:v>
                </c:pt>
                <c:pt idx="47">
                  <c:v>0.95765472312703581</c:v>
                </c:pt>
                <c:pt idx="48">
                  <c:v>0.96376811594202894</c:v>
                </c:pt>
                <c:pt idx="49">
                  <c:v>0.97348484848484851</c:v>
                </c:pt>
                <c:pt idx="50">
                  <c:v>0.98207885304659504</c:v>
                </c:pt>
                <c:pt idx="51">
                  <c:v>0.94409937888198758</c:v>
                </c:pt>
                <c:pt idx="52">
                  <c:v>0.93811074918566772</c:v>
                </c:pt>
                <c:pt idx="53">
                  <c:v>0.9850746268656716</c:v>
                </c:pt>
                <c:pt idx="54">
                  <c:v>0.98373983739837401</c:v>
                </c:pt>
                <c:pt idx="55">
                  <c:v>0.99593495934959353</c:v>
                </c:pt>
                <c:pt idx="56">
                  <c:v>0.99618320610687028</c:v>
                </c:pt>
                <c:pt idx="57">
                  <c:v>0.98281786941580751</c:v>
                </c:pt>
                <c:pt idx="58">
                  <c:v>0.96907216494845361</c:v>
                </c:pt>
                <c:pt idx="59">
                  <c:v>0.97029702970297027</c:v>
                </c:pt>
                <c:pt idx="60">
                  <c:v>0.98939929328621912</c:v>
                </c:pt>
                <c:pt idx="61">
                  <c:v>0.98245614035087714</c:v>
                </c:pt>
                <c:pt idx="62">
                  <c:v>0.99677419354838714</c:v>
                </c:pt>
                <c:pt idx="63">
                  <c:v>0.95563139931740615</c:v>
                </c:pt>
                <c:pt idx="64">
                  <c:v>0.96091205211726383</c:v>
                </c:pt>
                <c:pt idx="65">
                  <c:v>0.98148148148148151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1D-4890-852E-4EB60C9F5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27391"/>
        <c:axId val="127429791"/>
      </c:lineChart>
      <c:dateAx>
        <c:axId val="12742739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9791"/>
        <c:crosses val="autoZero"/>
        <c:auto val="1"/>
        <c:lblOffset val="100"/>
        <c:baseTimeUnit val="months"/>
      </c:dateAx>
      <c:valAx>
        <c:axId val="127429791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2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066A-7D62-4D72-F3A4-9E7911573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5074E-AF1C-7963-A238-3BC025A40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C293-57C5-579C-DF4F-9FED09E8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7318-FA18-71F8-C793-82DDA455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8D5DF-7035-A8BE-723A-85C198A7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3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CB0D-5B5A-30AA-4251-8C499AF8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52750-8D5A-411D-8434-55234CED3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B2998-37D4-7FA1-968E-FB0F4E9D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A7BC1-8361-73CE-3A05-4BFF28E1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813A-672A-A674-709B-7F8A5C6F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3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24C46-5D6F-6BA1-8D2C-92BCAB5FC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D0459-908F-45C7-458F-740BB067D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8C69-78CA-DBBD-B5FB-90A03540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5DDE-8A12-BC8F-34D4-8D91EEF5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D46B-FAC8-8EF1-EC1C-F9506CD4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D433-7BD7-C767-E4A0-6FD67C6E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F4FB-AD8A-863A-C899-57893620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5568F-23AB-1B7A-44C4-6B5954CF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8ECC0-51E8-BA8A-A04D-E25336CE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7A5DD-9EEA-1F69-0283-0CA5B37D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F0F9-DF3F-9ADB-4D3A-7BA815B2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B2355-51A5-5E28-7058-ACB35178D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DDFA-753E-9932-4E8B-47190EA1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DF685-06FC-D721-53F2-332191E8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12B7-809A-0D78-D57F-C6D977E4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54C2-1781-7244-F760-3257BAC3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58CC-833F-DB71-A9F9-7E35FD776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6AAB2-5D93-BD68-4881-907450B21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F7D64-3A12-BEE3-6078-9BAD820F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9E3D3-84D8-F59A-A378-7ADFC55F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22C98-35EA-B1B4-21A3-D74AADA3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5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072B-2645-8BDF-AE07-28A8BDAB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75A8A-E54F-84D5-AE0D-DBC9D65E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363D7-B19E-5F04-A9AE-D92A82789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E6B7D-B99A-4328-01B0-88F310B8F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6FED2-DD32-29CB-38B0-D7110D578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AAF5D-1F5E-304E-E227-578AC19C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A22BF-AA15-FE2B-2AC7-64DB5559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CA655-CD53-7C43-DE66-3AA79701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4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9732-8819-7D54-39FD-C0C52C6A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B9047-EB65-1DFA-6FD7-66E0BD31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6F35D-4432-4447-4EFC-F74036A2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F929-5776-C799-9FC2-BE52E7EA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8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925C3-273A-4266-E266-D23B653E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F80CD-618E-5154-6292-15CA5C08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3A820-8763-472B-B2EA-C48834F6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3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334F-65EE-B1CE-589E-97EA6E02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C68F-955E-0E78-402C-1C8E599E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1F7A1-942C-B761-48DA-EC8355DF2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32AD0-4DDB-41CE-D421-BE48A5AC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265A1-0EB4-D8B9-F920-CAA5DCDC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0E9B0-9AAC-85FC-2B0A-C57EE8A8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2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467D-5936-3AED-9BDC-D52A9E3A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793B3-B2A1-C3D9-50CE-FEB20B148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ACEE1-9D55-AED9-B397-29F42F3AB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B0761-20F4-4009-DDD6-2157A584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CD97B-8446-053A-22D2-276BEEA0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91CC4-705E-2E37-BB52-55173479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1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0E615-0DE7-8763-BCE5-B7021DF3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CE6F-154D-E4B9-B0F4-BDC4FA55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14EAC-4FD9-BBD8-22EC-2EBFBF1C9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BB286-77A6-4B00-99AD-9EFCA41A898B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376D8-87AE-5BCE-A97E-C71598FBB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1E332-3867-0785-0F19-17DE0EA7B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D94D7-A6BC-4894-B495-E0007884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Princess of Wales Hospital, Bridgend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A9BB3F-869A-4797-A31F-CBBB408BEE0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D57438-37C9-40F3-A128-F4E5A3342E9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03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Princess of Wales Hospital, Bridgend</vt:lpstr>
    </vt:vector>
  </TitlesOfParts>
  <Company>Swansea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Owen</dc:creator>
  <cp:lastModifiedBy>Sarah Owen</cp:lastModifiedBy>
  <cp:revision>1</cp:revision>
  <dcterms:created xsi:type="dcterms:W3CDTF">2025-05-08T15:31:30Z</dcterms:created>
  <dcterms:modified xsi:type="dcterms:W3CDTF">2025-05-08T15:32:27Z</dcterms:modified>
</cp:coreProperties>
</file>